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13"/>
  </p:notesMasterIdLst>
  <p:sldIdLst>
    <p:sldId id="256" r:id="rId2"/>
    <p:sldId id="257" r:id="rId3"/>
    <p:sldId id="266" r:id="rId4"/>
    <p:sldId id="265" r:id="rId5"/>
    <p:sldId id="264" r:id="rId6"/>
    <p:sldId id="263" r:id="rId7"/>
    <p:sldId id="274" r:id="rId8"/>
    <p:sldId id="271" r:id="rId9"/>
    <p:sldId id="273" r:id="rId10"/>
    <p:sldId id="268" r:id="rId11"/>
    <p:sldId id="27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71" autoAdjust="0"/>
  </p:normalViewPr>
  <p:slideViewPr>
    <p:cSldViewPr>
      <p:cViewPr varScale="1">
        <p:scale>
          <a:sx n="125" d="100"/>
          <a:sy n="125" d="100"/>
        </p:scale>
        <p:origin x="121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na\Documents\GIS\Term%20Project\gwdb\Tarrant%20County\tarrant5daylevel_V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na\Documents\GIS\datadatata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Continuous Water Level Monitoring Data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Sheet1!$X$1</c:f>
              <c:strCache>
                <c:ptCount val="1"/>
                <c:pt idx="0">
                  <c:v>Depth</c:v>
                </c:pt>
              </c:strCache>
            </c:strRef>
          </c:tx>
          <c:marker>
            <c:symbol val="none"/>
          </c:marker>
          <c:cat>
            <c:numRef>
              <c:f>Sheet1!$V$2:$V$968</c:f>
              <c:numCache>
                <c:formatCode>General</c:formatCode>
                <c:ptCount val="967"/>
                <c:pt idx="0">
                  <c:v>19930105</c:v>
                </c:pt>
                <c:pt idx="1">
                  <c:v>19930110</c:v>
                </c:pt>
                <c:pt idx="2">
                  <c:v>19930115</c:v>
                </c:pt>
                <c:pt idx="3">
                  <c:v>19930120</c:v>
                </c:pt>
                <c:pt idx="4">
                  <c:v>19930125</c:v>
                </c:pt>
                <c:pt idx="5">
                  <c:v>19930130</c:v>
                </c:pt>
                <c:pt idx="6">
                  <c:v>19930205</c:v>
                </c:pt>
                <c:pt idx="7">
                  <c:v>19930210</c:v>
                </c:pt>
                <c:pt idx="8">
                  <c:v>19930215</c:v>
                </c:pt>
                <c:pt idx="9">
                  <c:v>19930220</c:v>
                </c:pt>
                <c:pt idx="10">
                  <c:v>19930225</c:v>
                </c:pt>
                <c:pt idx="11">
                  <c:v>19930228</c:v>
                </c:pt>
                <c:pt idx="12">
                  <c:v>19930305</c:v>
                </c:pt>
                <c:pt idx="13">
                  <c:v>19930310</c:v>
                </c:pt>
                <c:pt idx="14">
                  <c:v>19930315</c:v>
                </c:pt>
                <c:pt idx="15">
                  <c:v>19930320</c:v>
                </c:pt>
                <c:pt idx="16">
                  <c:v>19930325</c:v>
                </c:pt>
                <c:pt idx="17">
                  <c:v>19930330</c:v>
                </c:pt>
                <c:pt idx="18">
                  <c:v>19930405</c:v>
                </c:pt>
                <c:pt idx="19">
                  <c:v>19930410</c:v>
                </c:pt>
                <c:pt idx="20">
                  <c:v>19930415</c:v>
                </c:pt>
                <c:pt idx="21">
                  <c:v>19930420</c:v>
                </c:pt>
                <c:pt idx="22">
                  <c:v>19930425</c:v>
                </c:pt>
                <c:pt idx="23">
                  <c:v>19930430</c:v>
                </c:pt>
                <c:pt idx="24">
                  <c:v>19930505</c:v>
                </c:pt>
                <c:pt idx="25">
                  <c:v>19930510</c:v>
                </c:pt>
                <c:pt idx="26">
                  <c:v>19930515</c:v>
                </c:pt>
                <c:pt idx="27">
                  <c:v>19930520</c:v>
                </c:pt>
                <c:pt idx="28">
                  <c:v>19930525</c:v>
                </c:pt>
                <c:pt idx="29">
                  <c:v>19930530</c:v>
                </c:pt>
                <c:pt idx="30">
                  <c:v>19930605</c:v>
                </c:pt>
                <c:pt idx="31">
                  <c:v>19930610</c:v>
                </c:pt>
                <c:pt idx="32">
                  <c:v>19930615</c:v>
                </c:pt>
                <c:pt idx="33">
                  <c:v>19930620</c:v>
                </c:pt>
                <c:pt idx="34">
                  <c:v>19930625</c:v>
                </c:pt>
                <c:pt idx="35">
                  <c:v>19930630</c:v>
                </c:pt>
                <c:pt idx="36">
                  <c:v>19930705</c:v>
                </c:pt>
                <c:pt idx="37">
                  <c:v>19930710</c:v>
                </c:pt>
                <c:pt idx="38">
                  <c:v>19930715</c:v>
                </c:pt>
                <c:pt idx="39">
                  <c:v>19930720</c:v>
                </c:pt>
                <c:pt idx="40">
                  <c:v>19930725</c:v>
                </c:pt>
                <c:pt idx="41">
                  <c:v>19930730</c:v>
                </c:pt>
                <c:pt idx="42">
                  <c:v>19930805</c:v>
                </c:pt>
                <c:pt idx="43">
                  <c:v>19930810</c:v>
                </c:pt>
                <c:pt idx="44">
                  <c:v>19930815</c:v>
                </c:pt>
                <c:pt idx="45">
                  <c:v>19930820</c:v>
                </c:pt>
                <c:pt idx="46">
                  <c:v>19930825</c:v>
                </c:pt>
                <c:pt idx="47">
                  <c:v>19930830</c:v>
                </c:pt>
                <c:pt idx="48">
                  <c:v>19930905</c:v>
                </c:pt>
                <c:pt idx="49">
                  <c:v>19930910</c:v>
                </c:pt>
                <c:pt idx="50">
                  <c:v>19930915</c:v>
                </c:pt>
                <c:pt idx="51">
                  <c:v>19930920</c:v>
                </c:pt>
                <c:pt idx="52">
                  <c:v>19930925</c:v>
                </c:pt>
                <c:pt idx="53">
                  <c:v>19930930</c:v>
                </c:pt>
                <c:pt idx="54">
                  <c:v>19931005</c:v>
                </c:pt>
                <c:pt idx="55">
                  <c:v>19931010</c:v>
                </c:pt>
                <c:pt idx="56">
                  <c:v>19931015</c:v>
                </c:pt>
                <c:pt idx="57">
                  <c:v>19931020</c:v>
                </c:pt>
                <c:pt idx="58">
                  <c:v>19931025</c:v>
                </c:pt>
                <c:pt idx="59">
                  <c:v>19931030</c:v>
                </c:pt>
                <c:pt idx="60">
                  <c:v>19931105</c:v>
                </c:pt>
                <c:pt idx="61">
                  <c:v>19931110</c:v>
                </c:pt>
                <c:pt idx="62">
                  <c:v>19931115</c:v>
                </c:pt>
                <c:pt idx="63">
                  <c:v>19931120</c:v>
                </c:pt>
                <c:pt idx="64">
                  <c:v>19931125</c:v>
                </c:pt>
                <c:pt idx="65">
                  <c:v>19931130</c:v>
                </c:pt>
                <c:pt idx="66">
                  <c:v>19931205</c:v>
                </c:pt>
                <c:pt idx="67">
                  <c:v>19931210</c:v>
                </c:pt>
                <c:pt idx="68">
                  <c:v>19931215</c:v>
                </c:pt>
                <c:pt idx="69">
                  <c:v>19931220</c:v>
                </c:pt>
                <c:pt idx="70">
                  <c:v>19931225</c:v>
                </c:pt>
                <c:pt idx="71">
                  <c:v>19931230</c:v>
                </c:pt>
                <c:pt idx="72">
                  <c:v>19940105</c:v>
                </c:pt>
                <c:pt idx="73">
                  <c:v>19940110</c:v>
                </c:pt>
                <c:pt idx="74">
                  <c:v>19940115</c:v>
                </c:pt>
                <c:pt idx="75">
                  <c:v>19940120</c:v>
                </c:pt>
                <c:pt idx="76">
                  <c:v>19940125</c:v>
                </c:pt>
                <c:pt idx="77">
                  <c:v>19940130</c:v>
                </c:pt>
                <c:pt idx="78">
                  <c:v>19940205</c:v>
                </c:pt>
                <c:pt idx="79">
                  <c:v>19940210</c:v>
                </c:pt>
                <c:pt idx="80">
                  <c:v>19940215</c:v>
                </c:pt>
                <c:pt idx="81">
                  <c:v>19940220</c:v>
                </c:pt>
                <c:pt idx="82">
                  <c:v>19940225</c:v>
                </c:pt>
                <c:pt idx="83">
                  <c:v>19940228</c:v>
                </c:pt>
                <c:pt idx="84">
                  <c:v>19940305</c:v>
                </c:pt>
                <c:pt idx="85">
                  <c:v>19940310</c:v>
                </c:pt>
                <c:pt idx="86">
                  <c:v>19940315</c:v>
                </c:pt>
                <c:pt idx="87">
                  <c:v>19940320</c:v>
                </c:pt>
                <c:pt idx="88">
                  <c:v>19940325</c:v>
                </c:pt>
                <c:pt idx="89">
                  <c:v>19940330</c:v>
                </c:pt>
                <c:pt idx="90">
                  <c:v>19940405</c:v>
                </c:pt>
                <c:pt idx="91">
                  <c:v>19940410</c:v>
                </c:pt>
                <c:pt idx="92">
                  <c:v>19940415</c:v>
                </c:pt>
                <c:pt idx="93">
                  <c:v>19940420</c:v>
                </c:pt>
                <c:pt idx="94">
                  <c:v>19940425</c:v>
                </c:pt>
                <c:pt idx="95">
                  <c:v>19940430</c:v>
                </c:pt>
                <c:pt idx="96">
                  <c:v>19940505</c:v>
                </c:pt>
                <c:pt idx="97">
                  <c:v>19940510</c:v>
                </c:pt>
                <c:pt idx="98">
                  <c:v>19940515</c:v>
                </c:pt>
                <c:pt idx="99">
                  <c:v>19940520</c:v>
                </c:pt>
                <c:pt idx="100">
                  <c:v>19940525</c:v>
                </c:pt>
                <c:pt idx="101">
                  <c:v>19940530</c:v>
                </c:pt>
                <c:pt idx="102">
                  <c:v>19940605</c:v>
                </c:pt>
                <c:pt idx="103">
                  <c:v>19940610</c:v>
                </c:pt>
                <c:pt idx="104">
                  <c:v>19940615</c:v>
                </c:pt>
                <c:pt idx="105">
                  <c:v>19940620</c:v>
                </c:pt>
                <c:pt idx="106">
                  <c:v>19940625</c:v>
                </c:pt>
                <c:pt idx="107">
                  <c:v>19950125</c:v>
                </c:pt>
                <c:pt idx="108">
                  <c:v>19950130</c:v>
                </c:pt>
                <c:pt idx="109">
                  <c:v>19950205</c:v>
                </c:pt>
                <c:pt idx="110">
                  <c:v>19950210</c:v>
                </c:pt>
                <c:pt idx="111">
                  <c:v>19950215</c:v>
                </c:pt>
                <c:pt idx="112">
                  <c:v>19950220</c:v>
                </c:pt>
                <c:pt idx="113">
                  <c:v>19950225</c:v>
                </c:pt>
                <c:pt idx="114">
                  <c:v>19950228</c:v>
                </c:pt>
                <c:pt idx="115">
                  <c:v>19950305</c:v>
                </c:pt>
                <c:pt idx="116">
                  <c:v>19950310</c:v>
                </c:pt>
                <c:pt idx="117">
                  <c:v>19950315</c:v>
                </c:pt>
                <c:pt idx="118">
                  <c:v>19950320</c:v>
                </c:pt>
                <c:pt idx="119">
                  <c:v>19950325</c:v>
                </c:pt>
                <c:pt idx="120">
                  <c:v>19950330</c:v>
                </c:pt>
                <c:pt idx="121">
                  <c:v>19950405</c:v>
                </c:pt>
                <c:pt idx="122">
                  <c:v>19950410</c:v>
                </c:pt>
                <c:pt idx="123">
                  <c:v>19950415</c:v>
                </c:pt>
                <c:pt idx="124">
                  <c:v>19950420</c:v>
                </c:pt>
                <c:pt idx="125">
                  <c:v>19950425</c:v>
                </c:pt>
                <c:pt idx="126">
                  <c:v>19950430</c:v>
                </c:pt>
                <c:pt idx="127">
                  <c:v>19950505</c:v>
                </c:pt>
                <c:pt idx="128">
                  <c:v>19950510</c:v>
                </c:pt>
                <c:pt idx="129">
                  <c:v>19950515</c:v>
                </c:pt>
                <c:pt idx="130">
                  <c:v>19950520</c:v>
                </c:pt>
                <c:pt idx="131">
                  <c:v>19950525</c:v>
                </c:pt>
                <c:pt idx="132">
                  <c:v>19950530</c:v>
                </c:pt>
                <c:pt idx="133">
                  <c:v>19950605</c:v>
                </c:pt>
                <c:pt idx="134">
                  <c:v>19950610</c:v>
                </c:pt>
                <c:pt idx="135">
                  <c:v>19950615</c:v>
                </c:pt>
                <c:pt idx="136">
                  <c:v>19950620</c:v>
                </c:pt>
                <c:pt idx="137">
                  <c:v>19950625</c:v>
                </c:pt>
                <c:pt idx="138">
                  <c:v>19950630</c:v>
                </c:pt>
                <c:pt idx="139">
                  <c:v>19950705</c:v>
                </c:pt>
                <c:pt idx="140">
                  <c:v>19950710</c:v>
                </c:pt>
                <c:pt idx="141">
                  <c:v>19950715</c:v>
                </c:pt>
                <c:pt idx="142">
                  <c:v>19950720</c:v>
                </c:pt>
                <c:pt idx="143">
                  <c:v>19950725</c:v>
                </c:pt>
                <c:pt idx="144">
                  <c:v>19950730</c:v>
                </c:pt>
                <c:pt idx="145">
                  <c:v>19950805</c:v>
                </c:pt>
                <c:pt idx="146">
                  <c:v>19950810</c:v>
                </c:pt>
                <c:pt idx="147">
                  <c:v>19950815</c:v>
                </c:pt>
                <c:pt idx="148">
                  <c:v>19950820</c:v>
                </c:pt>
                <c:pt idx="149">
                  <c:v>19950825</c:v>
                </c:pt>
                <c:pt idx="150">
                  <c:v>19950830</c:v>
                </c:pt>
                <c:pt idx="151">
                  <c:v>19950905</c:v>
                </c:pt>
                <c:pt idx="152">
                  <c:v>19950910</c:v>
                </c:pt>
                <c:pt idx="153">
                  <c:v>19950915</c:v>
                </c:pt>
                <c:pt idx="154">
                  <c:v>19950920</c:v>
                </c:pt>
                <c:pt idx="155">
                  <c:v>19950925</c:v>
                </c:pt>
                <c:pt idx="156">
                  <c:v>19950930</c:v>
                </c:pt>
                <c:pt idx="157">
                  <c:v>19951005</c:v>
                </c:pt>
                <c:pt idx="158">
                  <c:v>19951010</c:v>
                </c:pt>
                <c:pt idx="159">
                  <c:v>19951015</c:v>
                </c:pt>
                <c:pt idx="160">
                  <c:v>19951020</c:v>
                </c:pt>
                <c:pt idx="161">
                  <c:v>19951025</c:v>
                </c:pt>
                <c:pt idx="162">
                  <c:v>19951030</c:v>
                </c:pt>
                <c:pt idx="163">
                  <c:v>19951105</c:v>
                </c:pt>
                <c:pt idx="164">
                  <c:v>19951110</c:v>
                </c:pt>
                <c:pt idx="165">
                  <c:v>19951115</c:v>
                </c:pt>
                <c:pt idx="166">
                  <c:v>19951120</c:v>
                </c:pt>
                <c:pt idx="167">
                  <c:v>19951125</c:v>
                </c:pt>
                <c:pt idx="168">
                  <c:v>19951130</c:v>
                </c:pt>
                <c:pt idx="169">
                  <c:v>19951205</c:v>
                </c:pt>
                <c:pt idx="170">
                  <c:v>19951210</c:v>
                </c:pt>
                <c:pt idx="171">
                  <c:v>19951215</c:v>
                </c:pt>
                <c:pt idx="172">
                  <c:v>19951220</c:v>
                </c:pt>
                <c:pt idx="173">
                  <c:v>19951225</c:v>
                </c:pt>
                <c:pt idx="174">
                  <c:v>19951230</c:v>
                </c:pt>
                <c:pt idx="175">
                  <c:v>19960105</c:v>
                </c:pt>
                <c:pt idx="176">
                  <c:v>19960110</c:v>
                </c:pt>
                <c:pt idx="177">
                  <c:v>19960115</c:v>
                </c:pt>
                <c:pt idx="178">
                  <c:v>19960120</c:v>
                </c:pt>
                <c:pt idx="179">
                  <c:v>19960125</c:v>
                </c:pt>
                <c:pt idx="180">
                  <c:v>19960130</c:v>
                </c:pt>
                <c:pt idx="181">
                  <c:v>19960205</c:v>
                </c:pt>
                <c:pt idx="182">
                  <c:v>19960725</c:v>
                </c:pt>
                <c:pt idx="183">
                  <c:v>19960730</c:v>
                </c:pt>
                <c:pt idx="184">
                  <c:v>19960805</c:v>
                </c:pt>
                <c:pt idx="185">
                  <c:v>19960810</c:v>
                </c:pt>
                <c:pt idx="186">
                  <c:v>19960815</c:v>
                </c:pt>
                <c:pt idx="187">
                  <c:v>19960820</c:v>
                </c:pt>
                <c:pt idx="188">
                  <c:v>19960825</c:v>
                </c:pt>
                <c:pt idx="189">
                  <c:v>19960830</c:v>
                </c:pt>
                <c:pt idx="190">
                  <c:v>19960905</c:v>
                </c:pt>
                <c:pt idx="191">
                  <c:v>19961005</c:v>
                </c:pt>
                <c:pt idx="192">
                  <c:v>19961010</c:v>
                </c:pt>
                <c:pt idx="193">
                  <c:v>19961015</c:v>
                </c:pt>
                <c:pt idx="194">
                  <c:v>19961020</c:v>
                </c:pt>
                <c:pt idx="195">
                  <c:v>19961025</c:v>
                </c:pt>
                <c:pt idx="196">
                  <c:v>19961030</c:v>
                </c:pt>
                <c:pt idx="197">
                  <c:v>19961105</c:v>
                </c:pt>
                <c:pt idx="198">
                  <c:v>19961110</c:v>
                </c:pt>
                <c:pt idx="199">
                  <c:v>19961115</c:v>
                </c:pt>
                <c:pt idx="200">
                  <c:v>19961120</c:v>
                </c:pt>
                <c:pt idx="201">
                  <c:v>19961125</c:v>
                </c:pt>
                <c:pt idx="202">
                  <c:v>19961130</c:v>
                </c:pt>
                <c:pt idx="203">
                  <c:v>19961205</c:v>
                </c:pt>
                <c:pt idx="204">
                  <c:v>19961210</c:v>
                </c:pt>
                <c:pt idx="205">
                  <c:v>19961215</c:v>
                </c:pt>
                <c:pt idx="206">
                  <c:v>19961220</c:v>
                </c:pt>
                <c:pt idx="207">
                  <c:v>19961225</c:v>
                </c:pt>
                <c:pt idx="208">
                  <c:v>19961230</c:v>
                </c:pt>
                <c:pt idx="209">
                  <c:v>19970105</c:v>
                </c:pt>
                <c:pt idx="210">
                  <c:v>19970110</c:v>
                </c:pt>
                <c:pt idx="211">
                  <c:v>19970115</c:v>
                </c:pt>
                <c:pt idx="212">
                  <c:v>19970120</c:v>
                </c:pt>
                <c:pt idx="213">
                  <c:v>19970125</c:v>
                </c:pt>
                <c:pt idx="214">
                  <c:v>19970130</c:v>
                </c:pt>
                <c:pt idx="215">
                  <c:v>19970205</c:v>
                </c:pt>
                <c:pt idx="216">
                  <c:v>19970210</c:v>
                </c:pt>
                <c:pt idx="217">
                  <c:v>19970215</c:v>
                </c:pt>
                <c:pt idx="218">
                  <c:v>19970220</c:v>
                </c:pt>
                <c:pt idx="219">
                  <c:v>19970225</c:v>
                </c:pt>
                <c:pt idx="220">
                  <c:v>19970228</c:v>
                </c:pt>
                <c:pt idx="221">
                  <c:v>19970305</c:v>
                </c:pt>
                <c:pt idx="222">
                  <c:v>19970310</c:v>
                </c:pt>
                <c:pt idx="223">
                  <c:v>19970315</c:v>
                </c:pt>
                <c:pt idx="224">
                  <c:v>19970320</c:v>
                </c:pt>
                <c:pt idx="225">
                  <c:v>19970325</c:v>
                </c:pt>
                <c:pt idx="226">
                  <c:v>19970330</c:v>
                </c:pt>
                <c:pt idx="227">
                  <c:v>19970405</c:v>
                </c:pt>
                <c:pt idx="228">
                  <c:v>19970410</c:v>
                </c:pt>
                <c:pt idx="229">
                  <c:v>19970415</c:v>
                </c:pt>
                <c:pt idx="230">
                  <c:v>19970420</c:v>
                </c:pt>
                <c:pt idx="231">
                  <c:v>19970425</c:v>
                </c:pt>
                <c:pt idx="232">
                  <c:v>19970430</c:v>
                </c:pt>
                <c:pt idx="233">
                  <c:v>19970505</c:v>
                </c:pt>
                <c:pt idx="234">
                  <c:v>19970510</c:v>
                </c:pt>
                <c:pt idx="235">
                  <c:v>19970515</c:v>
                </c:pt>
                <c:pt idx="236">
                  <c:v>19970520</c:v>
                </c:pt>
                <c:pt idx="237">
                  <c:v>19970525</c:v>
                </c:pt>
                <c:pt idx="238">
                  <c:v>19970530</c:v>
                </c:pt>
                <c:pt idx="239">
                  <c:v>19970605</c:v>
                </c:pt>
                <c:pt idx="240">
                  <c:v>19970610</c:v>
                </c:pt>
                <c:pt idx="241">
                  <c:v>19970615</c:v>
                </c:pt>
                <c:pt idx="242">
                  <c:v>19970620</c:v>
                </c:pt>
                <c:pt idx="243">
                  <c:v>19970625</c:v>
                </c:pt>
                <c:pt idx="244">
                  <c:v>19970630</c:v>
                </c:pt>
                <c:pt idx="245">
                  <c:v>19970705</c:v>
                </c:pt>
                <c:pt idx="246">
                  <c:v>19970710</c:v>
                </c:pt>
                <c:pt idx="247">
                  <c:v>19970715</c:v>
                </c:pt>
                <c:pt idx="248">
                  <c:v>19970720</c:v>
                </c:pt>
                <c:pt idx="249">
                  <c:v>19970725</c:v>
                </c:pt>
                <c:pt idx="250">
                  <c:v>19970730</c:v>
                </c:pt>
                <c:pt idx="251">
                  <c:v>19970805</c:v>
                </c:pt>
                <c:pt idx="252">
                  <c:v>19970810</c:v>
                </c:pt>
                <c:pt idx="253">
                  <c:v>19970815</c:v>
                </c:pt>
                <c:pt idx="254">
                  <c:v>19970820</c:v>
                </c:pt>
                <c:pt idx="255">
                  <c:v>19970825</c:v>
                </c:pt>
                <c:pt idx="256">
                  <c:v>19970830</c:v>
                </c:pt>
                <c:pt idx="257">
                  <c:v>19970905</c:v>
                </c:pt>
                <c:pt idx="258">
                  <c:v>19970910</c:v>
                </c:pt>
                <c:pt idx="259">
                  <c:v>19970915</c:v>
                </c:pt>
                <c:pt idx="260">
                  <c:v>19970920</c:v>
                </c:pt>
                <c:pt idx="261">
                  <c:v>19970925</c:v>
                </c:pt>
                <c:pt idx="262">
                  <c:v>19970930</c:v>
                </c:pt>
                <c:pt idx="263">
                  <c:v>19971005</c:v>
                </c:pt>
                <c:pt idx="264">
                  <c:v>19971010</c:v>
                </c:pt>
                <c:pt idx="265">
                  <c:v>19971015</c:v>
                </c:pt>
                <c:pt idx="266">
                  <c:v>19971020</c:v>
                </c:pt>
                <c:pt idx="267">
                  <c:v>19971025</c:v>
                </c:pt>
                <c:pt idx="268">
                  <c:v>19971030</c:v>
                </c:pt>
                <c:pt idx="269">
                  <c:v>19971105</c:v>
                </c:pt>
                <c:pt idx="270">
                  <c:v>19971110</c:v>
                </c:pt>
                <c:pt idx="271">
                  <c:v>19971115</c:v>
                </c:pt>
                <c:pt idx="272">
                  <c:v>19971120</c:v>
                </c:pt>
                <c:pt idx="273">
                  <c:v>19971125</c:v>
                </c:pt>
                <c:pt idx="274">
                  <c:v>19971130</c:v>
                </c:pt>
                <c:pt idx="275">
                  <c:v>19971205</c:v>
                </c:pt>
                <c:pt idx="276">
                  <c:v>19971210</c:v>
                </c:pt>
                <c:pt idx="277">
                  <c:v>19971215</c:v>
                </c:pt>
                <c:pt idx="278">
                  <c:v>19971220</c:v>
                </c:pt>
                <c:pt idx="279">
                  <c:v>19971225</c:v>
                </c:pt>
                <c:pt idx="280">
                  <c:v>19971230</c:v>
                </c:pt>
                <c:pt idx="281">
                  <c:v>19980105</c:v>
                </c:pt>
                <c:pt idx="282">
                  <c:v>19980110</c:v>
                </c:pt>
                <c:pt idx="283">
                  <c:v>19980115</c:v>
                </c:pt>
                <c:pt idx="284">
                  <c:v>19980120</c:v>
                </c:pt>
                <c:pt idx="285">
                  <c:v>19980125</c:v>
                </c:pt>
                <c:pt idx="286">
                  <c:v>19980130</c:v>
                </c:pt>
                <c:pt idx="287">
                  <c:v>19980205</c:v>
                </c:pt>
                <c:pt idx="288">
                  <c:v>19980210</c:v>
                </c:pt>
                <c:pt idx="289">
                  <c:v>19980215</c:v>
                </c:pt>
                <c:pt idx="290">
                  <c:v>19980220</c:v>
                </c:pt>
                <c:pt idx="291">
                  <c:v>19980225</c:v>
                </c:pt>
                <c:pt idx="292">
                  <c:v>19980228</c:v>
                </c:pt>
                <c:pt idx="293">
                  <c:v>19980305</c:v>
                </c:pt>
                <c:pt idx="294">
                  <c:v>19980310</c:v>
                </c:pt>
                <c:pt idx="295">
                  <c:v>19980315</c:v>
                </c:pt>
                <c:pt idx="296">
                  <c:v>19980320</c:v>
                </c:pt>
                <c:pt idx="297">
                  <c:v>19980325</c:v>
                </c:pt>
                <c:pt idx="298">
                  <c:v>19980330</c:v>
                </c:pt>
                <c:pt idx="299">
                  <c:v>19980405</c:v>
                </c:pt>
                <c:pt idx="300">
                  <c:v>19980410</c:v>
                </c:pt>
                <c:pt idx="301">
                  <c:v>19980415</c:v>
                </c:pt>
                <c:pt idx="302">
                  <c:v>19980420</c:v>
                </c:pt>
                <c:pt idx="303">
                  <c:v>19980425</c:v>
                </c:pt>
                <c:pt idx="304">
                  <c:v>19980430</c:v>
                </c:pt>
                <c:pt idx="305">
                  <c:v>19980505</c:v>
                </c:pt>
                <c:pt idx="306">
                  <c:v>19980510</c:v>
                </c:pt>
                <c:pt idx="307">
                  <c:v>19980515</c:v>
                </c:pt>
                <c:pt idx="308">
                  <c:v>19980520</c:v>
                </c:pt>
                <c:pt idx="309">
                  <c:v>19980525</c:v>
                </c:pt>
                <c:pt idx="310">
                  <c:v>19980530</c:v>
                </c:pt>
                <c:pt idx="311">
                  <c:v>19980605</c:v>
                </c:pt>
                <c:pt idx="312">
                  <c:v>19980610</c:v>
                </c:pt>
                <c:pt idx="313">
                  <c:v>19980615</c:v>
                </c:pt>
                <c:pt idx="314">
                  <c:v>19980620</c:v>
                </c:pt>
                <c:pt idx="315">
                  <c:v>19980625</c:v>
                </c:pt>
                <c:pt idx="316">
                  <c:v>19980630</c:v>
                </c:pt>
                <c:pt idx="317">
                  <c:v>19980705</c:v>
                </c:pt>
                <c:pt idx="318">
                  <c:v>19980710</c:v>
                </c:pt>
                <c:pt idx="319">
                  <c:v>20010530</c:v>
                </c:pt>
                <c:pt idx="320">
                  <c:v>20010915</c:v>
                </c:pt>
                <c:pt idx="321">
                  <c:v>20010930</c:v>
                </c:pt>
                <c:pt idx="322">
                  <c:v>20011015</c:v>
                </c:pt>
                <c:pt idx="323">
                  <c:v>20011030</c:v>
                </c:pt>
                <c:pt idx="324">
                  <c:v>20011115</c:v>
                </c:pt>
                <c:pt idx="325">
                  <c:v>20011130</c:v>
                </c:pt>
                <c:pt idx="326">
                  <c:v>20011215</c:v>
                </c:pt>
                <c:pt idx="327">
                  <c:v>20011230</c:v>
                </c:pt>
                <c:pt idx="328">
                  <c:v>20020115</c:v>
                </c:pt>
                <c:pt idx="329">
                  <c:v>20020130</c:v>
                </c:pt>
                <c:pt idx="330">
                  <c:v>20020215</c:v>
                </c:pt>
                <c:pt idx="331">
                  <c:v>20020315</c:v>
                </c:pt>
                <c:pt idx="332">
                  <c:v>20020330</c:v>
                </c:pt>
                <c:pt idx="333">
                  <c:v>20020415</c:v>
                </c:pt>
                <c:pt idx="334">
                  <c:v>20020430</c:v>
                </c:pt>
                <c:pt idx="335">
                  <c:v>20020515</c:v>
                </c:pt>
                <c:pt idx="336">
                  <c:v>20020530</c:v>
                </c:pt>
                <c:pt idx="337">
                  <c:v>20020715</c:v>
                </c:pt>
                <c:pt idx="338">
                  <c:v>20021205</c:v>
                </c:pt>
                <c:pt idx="339">
                  <c:v>20021210</c:v>
                </c:pt>
                <c:pt idx="340">
                  <c:v>20021215</c:v>
                </c:pt>
                <c:pt idx="341">
                  <c:v>20021220</c:v>
                </c:pt>
                <c:pt idx="342">
                  <c:v>20021225</c:v>
                </c:pt>
                <c:pt idx="343">
                  <c:v>20021230</c:v>
                </c:pt>
                <c:pt idx="344">
                  <c:v>20030105</c:v>
                </c:pt>
                <c:pt idx="345">
                  <c:v>20030110</c:v>
                </c:pt>
                <c:pt idx="346">
                  <c:v>20030115</c:v>
                </c:pt>
                <c:pt idx="347">
                  <c:v>20030120</c:v>
                </c:pt>
                <c:pt idx="348">
                  <c:v>20030125</c:v>
                </c:pt>
                <c:pt idx="349">
                  <c:v>20030130</c:v>
                </c:pt>
                <c:pt idx="350">
                  <c:v>20030205</c:v>
                </c:pt>
                <c:pt idx="351">
                  <c:v>20030210</c:v>
                </c:pt>
                <c:pt idx="352">
                  <c:v>20030215</c:v>
                </c:pt>
                <c:pt idx="353">
                  <c:v>20030220</c:v>
                </c:pt>
                <c:pt idx="354">
                  <c:v>20030225</c:v>
                </c:pt>
                <c:pt idx="355">
                  <c:v>20030305</c:v>
                </c:pt>
                <c:pt idx="356">
                  <c:v>20030310</c:v>
                </c:pt>
                <c:pt idx="357">
                  <c:v>20030315</c:v>
                </c:pt>
                <c:pt idx="358">
                  <c:v>20030320</c:v>
                </c:pt>
                <c:pt idx="359">
                  <c:v>20030325</c:v>
                </c:pt>
                <c:pt idx="360">
                  <c:v>20030330</c:v>
                </c:pt>
                <c:pt idx="361">
                  <c:v>20030405</c:v>
                </c:pt>
                <c:pt idx="362">
                  <c:v>20030410</c:v>
                </c:pt>
                <c:pt idx="363">
                  <c:v>20030415</c:v>
                </c:pt>
                <c:pt idx="364">
                  <c:v>20030420</c:v>
                </c:pt>
                <c:pt idx="365">
                  <c:v>20030425</c:v>
                </c:pt>
                <c:pt idx="366">
                  <c:v>20030430</c:v>
                </c:pt>
                <c:pt idx="367">
                  <c:v>20030505</c:v>
                </c:pt>
                <c:pt idx="368">
                  <c:v>20030510</c:v>
                </c:pt>
                <c:pt idx="369">
                  <c:v>20030515</c:v>
                </c:pt>
                <c:pt idx="370">
                  <c:v>20030520</c:v>
                </c:pt>
                <c:pt idx="371">
                  <c:v>20030525</c:v>
                </c:pt>
                <c:pt idx="372">
                  <c:v>20030530</c:v>
                </c:pt>
                <c:pt idx="373">
                  <c:v>20030605</c:v>
                </c:pt>
                <c:pt idx="374">
                  <c:v>20030610</c:v>
                </c:pt>
                <c:pt idx="375">
                  <c:v>20030615</c:v>
                </c:pt>
                <c:pt idx="376">
                  <c:v>20030620</c:v>
                </c:pt>
                <c:pt idx="377">
                  <c:v>20030625</c:v>
                </c:pt>
                <c:pt idx="378">
                  <c:v>20030630</c:v>
                </c:pt>
                <c:pt idx="379">
                  <c:v>20030705</c:v>
                </c:pt>
                <c:pt idx="380">
                  <c:v>20030710</c:v>
                </c:pt>
                <c:pt idx="381">
                  <c:v>20030715</c:v>
                </c:pt>
                <c:pt idx="382">
                  <c:v>20030720</c:v>
                </c:pt>
                <c:pt idx="383">
                  <c:v>20030725</c:v>
                </c:pt>
                <c:pt idx="384">
                  <c:v>20030730</c:v>
                </c:pt>
                <c:pt idx="385">
                  <c:v>20030805</c:v>
                </c:pt>
                <c:pt idx="386">
                  <c:v>20030810</c:v>
                </c:pt>
                <c:pt idx="387">
                  <c:v>20030815</c:v>
                </c:pt>
                <c:pt idx="388">
                  <c:v>20030820</c:v>
                </c:pt>
                <c:pt idx="389">
                  <c:v>20030825</c:v>
                </c:pt>
                <c:pt idx="390">
                  <c:v>20030830</c:v>
                </c:pt>
                <c:pt idx="391">
                  <c:v>20030905</c:v>
                </c:pt>
                <c:pt idx="392">
                  <c:v>20030910</c:v>
                </c:pt>
                <c:pt idx="393">
                  <c:v>20030915</c:v>
                </c:pt>
                <c:pt idx="394">
                  <c:v>20030920</c:v>
                </c:pt>
                <c:pt idx="395">
                  <c:v>20030925</c:v>
                </c:pt>
                <c:pt idx="396">
                  <c:v>20030930</c:v>
                </c:pt>
                <c:pt idx="397">
                  <c:v>20031005</c:v>
                </c:pt>
                <c:pt idx="398">
                  <c:v>20031010</c:v>
                </c:pt>
                <c:pt idx="399">
                  <c:v>20031015</c:v>
                </c:pt>
                <c:pt idx="400">
                  <c:v>20031020</c:v>
                </c:pt>
                <c:pt idx="401">
                  <c:v>20031025</c:v>
                </c:pt>
                <c:pt idx="402">
                  <c:v>20031030</c:v>
                </c:pt>
                <c:pt idx="403">
                  <c:v>20031105</c:v>
                </c:pt>
                <c:pt idx="404">
                  <c:v>20031110</c:v>
                </c:pt>
                <c:pt idx="405">
                  <c:v>20031115</c:v>
                </c:pt>
                <c:pt idx="406">
                  <c:v>20031120</c:v>
                </c:pt>
                <c:pt idx="407">
                  <c:v>20031125</c:v>
                </c:pt>
                <c:pt idx="408">
                  <c:v>20031130</c:v>
                </c:pt>
                <c:pt idx="409">
                  <c:v>20031205</c:v>
                </c:pt>
                <c:pt idx="410">
                  <c:v>20031210</c:v>
                </c:pt>
                <c:pt idx="411">
                  <c:v>20031215</c:v>
                </c:pt>
                <c:pt idx="412">
                  <c:v>20031220</c:v>
                </c:pt>
                <c:pt idx="413">
                  <c:v>20031225</c:v>
                </c:pt>
                <c:pt idx="414">
                  <c:v>20031230</c:v>
                </c:pt>
                <c:pt idx="415">
                  <c:v>20040105</c:v>
                </c:pt>
                <c:pt idx="416">
                  <c:v>20040110</c:v>
                </c:pt>
                <c:pt idx="417">
                  <c:v>20040115</c:v>
                </c:pt>
                <c:pt idx="418">
                  <c:v>20040120</c:v>
                </c:pt>
                <c:pt idx="419">
                  <c:v>20040125</c:v>
                </c:pt>
                <c:pt idx="420">
                  <c:v>20040130</c:v>
                </c:pt>
                <c:pt idx="421">
                  <c:v>20040205</c:v>
                </c:pt>
                <c:pt idx="422">
                  <c:v>20040210</c:v>
                </c:pt>
                <c:pt idx="423">
                  <c:v>20040215</c:v>
                </c:pt>
                <c:pt idx="424">
                  <c:v>20040220</c:v>
                </c:pt>
                <c:pt idx="425">
                  <c:v>20040225</c:v>
                </c:pt>
                <c:pt idx="426">
                  <c:v>20040305</c:v>
                </c:pt>
                <c:pt idx="427">
                  <c:v>20040310</c:v>
                </c:pt>
                <c:pt idx="428">
                  <c:v>20040315</c:v>
                </c:pt>
                <c:pt idx="429">
                  <c:v>20040320</c:v>
                </c:pt>
                <c:pt idx="430">
                  <c:v>20040325</c:v>
                </c:pt>
                <c:pt idx="431">
                  <c:v>20040330</c:v>
                </c:pt>
                <c:pt idx="432">
                  <c:v>20040405</c:v>
                </c:pt>
                <c:pt idx="433">
                  <c:v>20040410</c:v>
                </c:pt>
                <c:pt idx="434">
                  <c:v>20040415</c:v>
                </c:pt>
                <c:pt idx="435">
                  <c:v>20040420</c:v>
                </c:pt>
                <c:pt idx="436">
                  <c:v>20040425</c:v>
                </c:pt>
                <c:pt idx="437">
                  <c:v>20040430</c:v>
                </c:pt>
                <c:pt idx="438">
                  <c:v>20040505</c:v>
                </c:pt>
                <c:pt idx="439">
                  <c:v>20040510</c:v>
                </c:pt>
                <c:pt idx="440">
                  <c:v>20040515</c:v>
                </c:pt>
                <c:pt idx="441">
                  <c:v>20040520</c:v>
                </c:pt>
                <c:pt idx="442">
                  <c:v>20040525</c:v>
                </c:pt>
                <c:pt idx="443">
                  <c:v>20040530</c:v>
                </c:pt>
                <c:pt idx="444">
                  <c:v>20040605</c:v>
                </c:pt>
                <c:pt idx="445">
                  <c:v>20040610</c:v>
                </c:pt>
                <c:pt idx="446">
                  <c:v>20040615</c:v>
                </c:pt>
                <c:pt idx="447">
                  <c:v>20040620</c:v>
                </c:pt>
                <c:pt idx="448">
                  <c:v>20040625</c:v>
                </c:pt>
                <c:pt idx="449">
                  <c:v>20040630</c:v>
                </c:pt>
                <c:pt idx="450">
                  <c:v>20040705</c:v>
                </c:pt>
                <c:pt idx="451">
                  <c:v>20040710</c:v>
                </c:pt>
                <c:pt idx="452">
                  <c:v>20040715</c:v>
                </c:pt>
                <c:pt idx="453">
                  <c:v>20040720</c:v>
                </c:pt>
                <c:pt idx="454">
                  <c:v>20040725</c:v>
                </c:pt>
                <c:pt idx="455">
                  <c:v>20040730</c:v>
                </c:pt>
                <c:pt idx="456">
                  <c:v>20040805</c:v>
                </c:pt>
                <c:pt idx="457">
                  <c:v>20040810</c:v>
                </c:pt>
                <c:pt idx="458">
                  <c:v>20040815</c:v>
                </c:pt>
                <c:pt idx="459">
                  <c:v>20040820</c:v>
                </c:pt>
                <c:pt idx="460">
                  <c:v>20040825</c:v>
                </c:pt>
                <c:pt idx="461">
                  <c:v>20040830</c:v>
                </c:pt>
                <c:pt idx="462">
                  <c:v>20040905</c:v>
                </c:pt>
                <c:pt idx="463">
                  <c:v>20040910</c:v>
                </c:pt>
                <c:pt idx="464">
                  <c:v>20040915</c:v>
                </c:pt>
                <c:pt idx="465">
                  <c:v>20040920</c:v>
                </c:pt>
                <c:pt idx="466">
                  <c:v>20040925</c:v>
                </c:pt>
                <c:pt idx="467">
                  <c:v>20040930</c:v>
                </c:pt>
                <c:pt idx="468">
                  <c:v>20041005</c:v>
                </c:pt>
                <c:pt idx="469">
                  <c:v>20041010</c:v>
                </c:pt>
                <c:pt idx="470">
                  <c:v>20041015</c:v>
                </c:pt>
                <c:pt idx="471">
                  <c:v>20041020</c:v>
                </c:pt>
                <c:pt idx="472">
                  <c:v>20041025</c:v>
                </c:pt>
                <c:pt idx="473">
                  <c:v>20041030</c:v>
                </c:pt>
                <c:pt idx="474">
                  <c:v>20041105</c:v>
                </c:pt>
                <c:pt idx="475">
                  <c:v>20041110</c:v>
                </c:pt>
                <c:pt idx="476">
                  <c:v>20041115</c:v>
                </c:pt>
                <c:pt idx="477">
                  <c:v>20041120</c:v>
                </c:pt>
                <c:pt idx="478">
                  <c:v>20041125</c:v>
                </c:pt>
                <c:pt idx="479">
                  <c:v>20041130</c:v>
                </c:pt>
                <c:pt idx="480">
                  <c:v>20041205</c:v>
                </c:pt>
                <c:pt idx="481">
                  <c:v>20041210</c:v>
                </c:pt>
                <c:pt idx="482">
                  <c:v>20041215</c:v>
                </c:pt>
                <c:pt idx="483">
                  <c:v>20041220</c:v>
                </c:pt>
                <c:pt idx="484">
                  <c:v>20041225</c:v>
                </c:pt>
                <c:pt idx="485">
                  <c:v>20041230</c:v>
                </c:pt>
                <c:pt idx="486">
                  <c:v>20050105</c:v>
                </c:pt>
                <c:pt idx="487">
                  <c:v>20050110</c:v>
                </c:pt>
                <c:pt idx="488">
                  <c:v>20050115</c:v>
                </c:pt>
                <c:pt idx="489">
                  <c:v>20050120</c:v>
                </c:pt>
                <c:pt idx="490">
                  <c:v>20050125</c:v>
                </c:pt>
                <c:pt idx="491">
                  <c:v>20050130</c:v>
                </c:pt>
                <c:pt idx="492">
                  <c:v>20050205</c:v>
                </c:pt>
                <c:pt idx="493">
                  <c:v>20050210</c:v>
                </c:pt>
                <c:pt idx="494">
                  <c:v>20050215</c:v>
                </c:pt>
                <c:pt idx="495">
                  <c:v>20050220</c:v>
                </c:pt>
                <c:pt idx="496">
                  <c:v>20050225</c:v>
                </c:pt>
                <c:pt idx="497">
                  <c:v>20050305</c:v>
                </c:pt>
                <c:pt idx="498">
                  <c:v>20050310</c:v>
                </c:pt>
                <c:pt idx="499">
                  <c:v>20050315</c:v>
                </c:pt>
                <c:pt idx="500">
                  <c:v>20050320</c:v>
                </c:pt>
                <c:pt idx="501">
                  <c:v>20050325</c:v>
                </c:pt>
                <c:pt idx="502">
                  <c:v>20050330</c:v>
                </c:pt>
                <c:pt idx="503">
                  <c:v>20050405</c:v>
                </c:pt>
                <c:pt idx="504">
                  <c:v>20050410</c:v>
                </c:pt>
                <c:pt idx="505">
                  <c:v>20050415</c:v>
                </c:pt>
                <c:pt idx="506">
                  <c:v>20050420</c:v>
                </c:pt>
                <c:pt idx="507">
                  <c:v>20050425</c:v>
                </c:pt>
                <c:pt idx="508">
                  <c:v>20050430</c:v>
                </c:pt>
                <c:pt idx="509">
                  <c:v>20050505</c:v>
                </c:pt>
                <c:pt idx="510">
                  <c:v>20050510</c:v>
                </c:pt>
                <c:pt idx="511">
                  <c:v>20050515</c:v>
                </c:pt>
                <c:pt idx="512">
                  <c:v>20050520</c:v>
                </c:pt>
                <c:pt idx="513">
                  <c:v>20050525</c:v>
                </c:pt>
                <c:pt idx="514">
                  <c:v>20050530</c:v>
                </c:pt>
                <c:pt idx="515">
                  <c:v>20050605</c:v>
                </c:pt>
                <c:pt idx="516">
                  <c:v>20050610</c:v>
                </c:pt>
                <c:pt idx="517">
                  <c:v>20050615</c:v>
                </c:pt>
                <c:pt idx="518">
                  <c:v>20050620</c:v>
                </c:pt>
                <c:pt idx="519">
                  <c:v>20050625</c:v>
                </c:pt>
                <c:pt idx="520">
                  <c:v>20050630</c:v>
                </c:pt>
                <c:pt idx="521">
                  <c:v>20050705</c:v>
                </c:pt>
                <c:pt idx="522">
                  <c:v>20050710</c:v>
                </c:pt>
                <c:pt idx="523">
                  <c:v>20050715</c:v>
                </c:pt>
                <c:pt idx="524">
                  <c:v>20050720</c:v>
                </c:pt>
                <c:pt idx="525">
                  <c:v>20050725</c:v>
                </c:pt>
                <c:pt idx="526">
                  <c:v>20050730</c:v>
                </c:pt>
                <c:pt idx="527">
                  <c:v>20050805</c:v>
                </c:pt>
                <c:pt idx="528">
                  <c:v>20050810</c:v>
                </c:pt>
                <c:pt idx="529">
                  <c:v>20050815</c:v>
                </c:pt>
                <c:pt idx="530">
                  <c:v>20050820</c:v>
                </c:pt>
                <c:pt idx="531">
                  <c:v>20050825</c:v>
                </c:pt>
                <c:pt idx="532">
                  <c:v>20050830</c:v>
                </c:pt>
                <c:pt idx="533">
                  <c:v>20051105</c:v>
                </c:pt>
                <c:pt idx="534">
                  <c:v>20051110</c:v>
                </c:pt>
                <c:pt idx="535">
                  <c:v>20051115</c:v>
                </c:pt>
                <c:pt idx="536">
                  <c:v>20051120</c:v>
                </c:pt>
                <c:pt idx="537">
                  <c:v>20051125</c:v>
                </c:pt>
                <c:pt idx="538">
                  <c:v>20051130</c:v>
                </c:pt>
                <c:pt idx="539">
                  <c:v>20051205</c:v>
                </c:pt>
                <c:pt idx="540">
                  <c:v>20051210</c:v>
                </c:pt>
                <c:pt idx="541">
                  <c:v>20051215</c:v>
                </c:pt>
                <c:pt idx="542">
                  <c:v>20051220</c:v>
                </c:pt>
                <c:pt idx="543">
                  <c:v>20051225</c:v>
                </c:pt>
                <c:pt idx="544">
                  <c:v>20051230</c:v>
                </c:pt>
                <c:pt idx="545">
                  <c:v>20060105</c:v>
                </c:pt>
                <c:pt idx="546">
                  <c:v>20060110</c:v>
                </c:pt>
                <c:pt idx="547">
                  <c:v>20060115</c:v>
                </c:pt>
                <c:pt idx="548">
                  <c:v>20060120</c:v>
                </c:pt>
                <c:pt idx="549">
                  <c:v>20060125</c:v>
                </c:pt>
                <c:pt idx="550">
                  <c:v>20060130</c:v>
                </c:pt>
                <c:pt idx="551">
                  <c:v>20060205</c:v>
                </c:pt>
                <c:pt idx="552">
                  <c:v>20060210</c:v>
                </c:pt>
                <c:pt idx="553">
                  <c:v>20060215</c:v>
                </c:pt>
                <c:pt idx="554">
                  <c:v>20060220</c:v>
                </c:pt>
                <c:pt idx="555">
                  <c:v>20060225</c:v>
                </c:pt>
                <c:pt idx="556">
                  <c:v>20060228</c:v>
                </c:pt>
                <c:pt idx="557">
                  <c:v>20060305</c:v>
                </c:pt>
                <c:pt idx="558">
                  <c:v>20060310</c:v>
                </c:pt>
                <c:pt idx="559">
                  <c:v>20060315</c:v>
                </c:pt>
                <c:pt idx="560">
                  <c:v>20060320</c:v>
                </c:pt>
                <c:pt idx="561">
                  <c:v>20060325</c:v>
                </c:pt>
                <c:pt idx="562">
                  <c:v>20060330</c:v>
                </c:pt>
                <c:pt idx="563">
                  <c:v>20060405</c:v>
                </c:pt>
                <c:pt idx="564">
                  <c:v>20060410</c:v>
                </c:pt>
                <c:pt idx="565">
                  <c:v>20060415</c:v>
                </c:pt>
                <c:pt idx="566">
                  <c:v>20060420</c:v>
                </c:pt>
                <c:pt idx="567">
                  <c:v>20060425</c:v>
                </c:pt>
                <c:pt idx="568">
                  <c:v>20060430</c:v>
                </c:pt>
                <c:pt idx="569">
                  <c:v>20060505</c:v>
                </c:pt>
                <c:pt idx="570">
                  <c:v>20060510</c:v>
                </c:pt>
                <c:pt idx="571">
                  <c:v>20060515</c:v>
                </c:pt>
                <c:pt idx="572">
                  <c:v>20060520</c:v>
                </c:pt>
                <c:pt idx="573">
                  <c:v>20060525</c:v>
                </c:pt>
                <c:pt idx="574">
                  <c:v>20060530</c:v>
                </c:pt>
                <c:pt idx="575">
                  <c:v>20060605</c:v>
                </c:pt>
                <c:pt idx="576">
                  <c:v>20060610</c:v>
                </c:pt>
                <c:pt idx="577">
                  <c:v>20060615</c:v>
                </c:pt>
                <c:pt idx="578">
                  <c:v>20060620</c:v>
                </c:pt>
                <c:pt idx="579">
                  <c:v>20060625</c:v>
                </c:pt>
                <c:pt idx="580">
                  <c:v>20060630</c:v>
                </c:pt>
                <c:pt idx="581">
                  <c:v>20060705</c:v>
                </c:pt>
                <c:pt idx="582">
                  <c:v>20060710</c:v>
                </c:pt>
                <c:pt idx="583">
                  <c:v>20060715</c:v>
                </c:pt>
                <c:pt idx="584">
                  <c:v>20060720</c:v>
                </c:pt>
                <c:pt idx="585">
                  <c:v>20060725</c:v>
                </c:pt>
                <c:pt idx="586">
                  <c:v>20060730</c:v>
                </c:pt>
                <c:pt idx="587">
                  <c:v>20060805</c:v>
                </c:pt>
                <c:pt idx="588">
                  <c:v>20060810</c:v>
                </c:pt>
                <c:pt idx="589">
                  <c:v>20060815</c:v>
                </c:pt>
                <c:pt idx="590">
                  <c:v>20060820</c:v>
                </c:pt>
                <c:pt idx="591">
                  <c:v>20060825</c:v>
                </c:pt>
                <c:pt idx="592">
                  <c:v>20060830</c:v>
                </c:pt>
                <c:pt idx="593">
                  <c:v>20060905</c:v>
                </c:pt>
                <c:pt idx="594">
                  <c:v>20060910</c:v>
                </c:pt>
                <c:pt idx="595">
                  <c:v>20060915</c:v>
                </c:pt>
                <c:pt idx="596">
                  <c:v>20060920</c:v>
                </c:pt>
                <c:pt idx="597">
                  <c:v>20060925</c:v>
                </c:pt>
                <c:pt idx="598">
                  <c:v>20060930</c:v>
                </c:pt>
                <c:pt idx="599">
                  <c:v>20061005</c:v>
                </c:pt>
                <c:pt idx="600">
                  <c:v>20061010</c:v>
                </c:pt>
                <c:pt idx="601">
                  <c:v>20061015</c:v>
                </c:pt>
                <c:pt idx="602">
                  <c:v>20061020</c:v>
                </c:pt>
                <c:pt idx="603">
                  <c:v>20061025</c:v>
                </c:pt>
                <c:pt idx="604">
                  <c:v>20061030</c:v>
                </c:pt>
                <c:pt idx="605">
                  <c:v>20061105</c:v>
                </c:pt>
                <c:pt idx="606">
                  <c:v>20061110</c:v>
                </c:pt>
                <c:pt idx="607">
                  <c:v>20061115</c:v>
                </c:pt>
                <c:pt idx="608">
                  <c:v>20061120</c:v>
                </c:pt>
                <c:pt idx="609">
                  <c:v>20061125</c:v>
                </c:pt>
                <c:pt idx="610">
                  <c:v>20061130</c:v>
                </c:pt>
                <c:pt idx="611">
                  <c:v>20061205</c:v>
                </c:pt>
                <c:pt idx="612">
                  <c:v>20061210</c:v>
                </c:pt>
                <c:pt idx="613">
                  <c:v>20061215</c:v>
                </c:pt>
                <c:pt idx="614">
                  <c:v>20061220</c:v>
                </c:pt>
                <c:pt idx="615">
                  <c:v>20061225</c:v>
                </c:pt>
                <c:pt idx="616">
                  <c:v>20061230</c:v>
                </c:pt>
                <c:pt idx="617">
                  <c:v>20070105</c:v>
                </c:pt>
                <c:pt idx="618">
                  <c:v>20070110</c:v>
                </c:pt>
                <c:pt idx="619">
                  <c:v>20070115</c:v>
                </c:pt>
                <c:pt idx="620">
                  <c:v>20070120</c:v>
                </c:pt>
                <c:pt idx="621">
                  <c:v>20070125</c:v>
                </c:pt>
                <c:pt idx="622">
                  <c:v>20070130</c:v>
                </c:pt>
                <c:pt idx="623">
                  <c:v>20070205</c:v>
                </c:pt>
                <c:pt idx="624">
                  <c:v>20070210</c:v>
                </c:pt>
                <c:pt idx="625">
                  <c:v>20070215</c:v>
                </c:pt>
                <c:pt idx="626">
                  <c:v>20070220</c:v>
                </c:pt>
                <c:pt idx="627">
                  <c:v>20070225</c:v>
                </c:pt>
                <c:pt idx="628">
                  <c:v>20070228</c:v>
                </c:pt>
                <c:pt idx="629">
                  <c:v>20070305</c:v>
                </c:pt>
                <c:pt idx="630">
                  <c:v>20070310</c:v>
                </c:pt>
                <c:pt idx="631">
                  <c:v>20070315</c:v>
                </c:pt>
                <c:pt idx="632">
                  <c:v>20070320</c:v>
                </c:pt>
                <c:pt idx="633">
                  <c:v>20070325</c:v>
                </c:pt>
                <c:pt idx="634">
                  <c:v>20070330</c:v>
                </c:pt>
                <c:pt idx="635">
                  <c:v>20070405</c:v>
                </c:pt>
                <c:pt idx="636">
                  <c:v>20070410</c:v>
                </c:pt>
                <c:pt idx="637">
                  <c:v>20070415</c:v>
                </c:pt>
                <c:pt idx="638">
                  <c:v>20070420</c:v>
                </c:pt>
                <c:pt idx="639">
                  <c:v>20070425</c:v>
                </c:pt>
                <c:pt idx="640">
                  <c:v>20070430</c:v>
                </c:pt>
                <c:pt idx="641">
                  <c:v>20070505</c:v>
                </c:pt>
                <c:pt idx="642">
                  <c:v>20070510</c:v>
                </c:pt>
                <c:pt idx="643">
                  <c:v>20070515</c:v>
                </c:pt>
                <c:pt idx="644">
                  <c:v>20070520</c:v>
                </c:pt>
                <c:pt idx="645">
                  <c:v>20070525</c:v>
                </c:pt>
                <c:pt idx="646">
                  <c:v>20070530</c:v>
                </c:pt>
                <c:pt idx="647">
                  <c:v>20070605</c:v>
                </c:pt>
                <c:pt idx="648">
                  <c:v>20070610</c:v>
                </c:pt>
                <c:pt idx="649">
                  <c:v>20070615</c:v>
                </c:pt>
                <c:pt idx="650">
                  <c:v>20070620</c:v>
                </c:pt>
                <c:pt idx="651">
                  <c:v>20070625</c:v>
                </c:pt>
                <c:pt idx="652">
                  <c:v>20070630</c:v>
                </c:pt>
                <c:pt idx="653">
                  <c:v>20070705</c:v>
                </c:pt>
                <c:pt idx="654">
                  <c:v>20070710</c:v>
                </c:pt>
                <c:pt idx="655">
                  <c:v>20070715</c:v>
                </c:pt>
                <c:pt idx="656">
                  <c:v>20070720</c:v>
                </c:pt>
                <c:pt idx="657">
                  <c:v>20070725</c:v>
                </c:pt>
                <c:pt idx="658">
                  <c:v>20070730</c:v>
                </c:pt>
                <c:pt idx="659">
                  <c:v>20070805</c:v>
                </c:pt>
                <c:pt idx="660">
                  <c:v>20070810</c:v>
                </c:pt>
                <c:pt idx="661">
                  <c:v>20070815</c:v>
                </c:pt>
                <c:pt idx="662">
                  <c:v>20070820</c:v>
                </c:pt>
                <c:pt idx="663">
                  <c:v>20070825</c:v>
                </c:pt>
                <c:pt idx="664">
                  <c:v>20070830</c:v>
                </c:pt>
                <c:pt idx="665">
                  <c:v>20070905</c:v>
                </c:pt>
                <c:pt idx="666">
                  <c:v>20070910</c:v>
                </c:pt>
                <c:pt idx="667">
                  <c:v>20070915</c:v>
                </c:pt>
                <c:pt idx="668">
                  <c:v>20070920</c:v>
                </c:pt>
                <c:pt idx="669">
                  <c:v>20070925</c:v>
                </c:pt>
                <c:pt idx="670">
                  <c:v>20070930</c:v>
                </c:pt>
                <c:pt idx="671">
                  <c:v>20071005</c:v>
                </c:pt>
                <c:pt idx="672">
                  <c:v>20071010</c:v>
                </c:pt>
                <c:pt idx="673">
                  <c:v>20071015</c:v>
                </c:pt>
                <c:pt idx="674">
                  <c:v>20071020</c:v>
                </c:pt>
                <c:pt idx="675">
                  <c:v>20071025</c:v>
                </c:pt>
                <c:pt idx="676">
                  <c:v>20071030</c:v>
                </c:pt>
                <c:pt idx="677">
                  <c:v>20071105</c:v>
                </c:pt>
                <c:pt idx="678">
                  <c:v>20071110</c:v>
                </c:pt>
                <c:pt idx="679">
                  <c:v>20071115</c:v>
                </c:pt>
                <c:pt idx="680">
                  <c:v>20071120</c:v>
                </c:pt>
                <c:pt idx="681">
                  <c:v>20071125</c:v>
                </c:pt>
                <c:pt idx="682">
                  <c:v>20071130</c:v>
                </c:pt>
                <c:pt idx="683">
                  <c:v>20071205</c:v>
                </c:pt>
                <c:pt idx="684">
                  <c:v>20071210</c:v>
                </c:pt>
                <c:pt idx="685">
                  <c:v>20071215</c:v>
                </c:pt>
                <c:pt idx="686">
                  <c:v>20071220</c:v>
                </c:pt>
                <c:pt idx="687">
                  <c:v>20071225</c:v>
                </c:pt>
                <c:pt idx="688">
                  <c:v>20071230</c:v>
                </c:pt>
                <c:pt idx="689">
                  <c:v>20080105</c:v>
                </c:pt>
                <c:pt idx="690">
                  <c:v>20080110</c:v>
                </c:pt>
                <c:pt idx="691">
                  <c:v>20080115</c:v>
                </c:pt>
                <c:pt idx="692">
                  <c:v>20080120</c:v>
                </c:pt>
                <c:pt idx="693">
                  <c:v>20080125</c:v>
                </c:pt>
                <c:pt idx="694">
                  <c:v>20080130</c:v>
                </c:pt>
                <c:pt idx="695">
                  <c:v>20080205</c:v>
                </c:pt>
                <c:pt idx="696">
                  <c:v>20080210</c:v>
                </c:pt>
                <c:pt idx="697">
                  <c:v>20080215</c:v>
                </c:pt>
                <c:pt idx="698">
                  <c:v>20080220</c:v>
                </c:pt>
                <c:pt idx="699">
                  <c:v>20080225</c:v>
                </c:pt>
                <c:pt idx="700">
                  <c:v>20080229</c:v>
                </c:pt>
                <c:pt idx="701">
                  <c:v>20080305</c:v>
                </c:pt>
                <c:pt idx="702">
                  <c:v>20080310</c:v>
                </c:pt>
                <c:pt idx="703">
                  <c:v>20080315</c:v>
                </c:pt>
                <c:pt idx="704">
                  <c:v>20080320</c:v>
                </c:pt>
                <c:pt idx="705">
                  <c:v>20080325</c:v>
                </c:pt>
                <c:pt idx="706">
                  <c:v>20080330</c:v>
                </c:pt>
                <c:pt idx="707">
                  <c:v>20080405</c:v>
                </c:pt>
                <c:pt idx="708">
                  <c:v>20080410</c:v>
                </c:pt>
                <c:pt idx="709">
                  <c:v>20080415</c:v>
                </c:pt>
                <c:pt idx="710">
                  <c:v>20080420</c:v>
                </c:pt>
                <c:pt idx="711">
                  <c:v>20080425</c:v>
                </c:pt>
                <c:pt idx="712">
                  <c:v>20080430</c:v>
                </c:pt>
                <c:pt idx="713">
                  <c:v>20080505</c:v>
                </c:pt>
                <c:pt idx="714">
                  <c:v>20080510</c:v>
                </c:pt>
                <c:pt idx="715">
                  <c:v>20080515</c:v>
                </c:pt>
                <c:pt idx="716">
                  <c:v>20080520</c:v>
                </c:pt>
                <c:pt idx="717">
                  <c:v>20080525</c:v>
                </c:pt>
                <c:pt idx="718">
                  <c:v>20080530</c:v>
                </c:pt>
                <c:pt idx="719">
                  <c:v>20080605</c:v>
                </c:pt>
                <c:pt idx="720">
                  <c:v>20080610</c:v>
                </c:pt>
                <c:pt idx="721">
                  <c:v>20080615</c:v>
                </c:pt>
                <c:pt idx="722">
                  <c:v>20080620</c:v>
                </c:pt>
                <c:pt idx="723">
                  <c:v>20080625</c:v>
                </c:pt>
                <c:pt idx="724">
                  <c:v>20080630</c:v>
                </c:pt>
                <c:pt idx="725">
                  <c:v>20080705</c:v>
                </c:pt>
                <c:pt idx="726">
                  <c:v>20080710</c:v>
                </c:pt>
                <c:pt idx="727">
                  <c:v>20080715</c:v>
                </c:pt>
                <c:pt idx="728">
                  <c:v>20080720</c:v>
                </c:pt>
                <c:pt idx="729">
                  <c:v>20080725</c:v>
                </c:pt>
                <c:pt idx="730">
                  <c:v>20080730</c:v>
                </c:pt>
                <c:pt idx="731">
                  <c:v>20080805</c:v>
                </c:pt>
                <c:pt idx="732">
                  <c:v>20080810</c:v>
                </c:pt>
                <c:pt idx="733">
                  <c:v>20080815</c:v>
                </c:pt>
                <c:pt idx="734">
                  <c:v>20080820</c:v>
                </c:pt>
                <c:pt idx="735">
                  <c:v>20080825</c:v>
                </c:pt>
                <c:pt idx="736">
                  <c:v>20080830</c:v>
                </c:pt>
                <c:pt idx="737">
                  <c:v>20080905</c:v>
                </c:pt>
                <c:pt idx="738">
                  <c:v>20080910</c:v>
                </c:pt>
                <c:pt idx="739">
                  <c:v>20080915</c:v>
                </c:pt>
                <c:pt idx="740">
                  <c:v>20080920</c:v>
                </c:pt>
                <c:pt idx="741">
                  <c:v>20080925</c:v>
                </c:pt>
                <c:pt idx="742">
                  <c:v>20080930</c:v>
                </c:pt>
                <c:pt idx="743">
                  <c:v>20081005</c:v>
                </c:pt>
                <c:pt idx="744">
                  <c:v>20081010</c:v>
                </c:pt>
                <c:pt idx="745">
                  <c:v>20081015</c:v>
                </c:pt>
                <c:pt idx="746">
                  <c:v>20081020</c:v>
                </c:pt>
                <c:pt idx="747">
                  <c:v>20081025</c:v>
                </c:pt>
                <c:pt idx="748">
                  <c:v>20081030</c:v>
                </c:pt>
                <c:pt idx="749">
                  <c:v>20081105</c:v>
                </c:pt>
                <c:pt idx="750">
                  <c:v>20081110</c:v>
                </c:pt>
                <c:pt idx="751">
                  <c:v>20081115</c:v>
                </c:pt>
                <c:pt idx="752">
                  <c:v>20081120</c:v>
                </c:pt>
                <c:pt idx="753">
                  <c:v>20081125</c:v>
                </c:pt>
                <c:pt idx="754">
                  <c:v>20081130</c:v>
                </c:pt>
                <c:pt idx="755">
                  <c:v>20081205</c:v>
                </c:pt>
                <c:pt idx="756">
                  <c:v>20090125</c:v>
                </c:pt>
                <c:pt idx="757">
                  <c:v>20090130</c:v>
                </c:pt>
                <c:pt idx="758">
                  <c:v>20090205</c:v>
                </c:pt>
                <c:pt idx="759">
                  <c:v>20090210</c:v>
                </c:pt>
                <c:pt idx="760">
                  <c:v>20090215</c:v>
                </c:pt>
                <c:pt idx="761">
                  <c:v>20090220</c:v>
                </c:pt>
                <c:pt idx="762">
                  <c:v>20090225</c:v>
                </c:pt>
                <c:pt idx="763">
                  <c:v>20090228</c:v>
                </c:pt>
                <c:pt idx="764">
                  <c:v>20090305</c:v>
                </c:pt>
                <c:pt idx="765">
                  <c:v>20090310</c:v>
                </c:pt>
                <c:pt idx="766">
                  <c:v>20090315</c:v>
                </c:pt>
                <c:pt idx="767">
                  <c:v>20090320</c:v>
                </c:pt>
                <c:pt idx="768">
                  <c:v>20090325</c:v>
                </c:pt>
                <c:pt idx="769">
                  <c:v>20090330</c:v>
                </c:pt>
                <c:pt idx="770">
                  <c:v>20090405</c:v>
                </c:pt>
                <c:pt idx="771">
                  <c:v>20090410</c:v>
                </c:pt>
                <c:pt idx="772">
                  <c:v>20090415</c:v>
                </c:pt>
                <c:pt idx="773">
                  <c:v>20090420</c:v>
                </c:pt>
                <c:pt idx="774">
                  <c:v>20090425</c:v>
                </c:pt>
                <c:pt idx="775">
                  <c:v>20090430</c:v>
                </c:pt>
                <c:pt idx="776">
                  <c:v>20090505</c:v>
                </c:pt>
                <c:pt idx="777">
                  <c:v>20090510</c:v>
                </c:pt>
                <c:pt idx="778">
                  <c:v>20090515</c:v>
                </c:pt>
                <c:pt idx="779">
                  <c:v>20090520</c:v>
                </c:pt>
                <c:pt idx="780">
                  <c:v>20090525</c:v>
                </c:pt>
                <c:pt idx="781">
                  <c:v>20090530</c:v>
                </c:pt>
                <c:pt idx="782">
                  <c:v>20090605</c:v>
                </c:pt>
                <c:pt idx="783">
                  <c:v>20090610</c:v>
                </c:pt>
                <c:pt idx="784">
                  <c:v>20090615</c:v>
                </c:pt>
                <c:pt idx="785">
                  <c:v>20090620</c:v>
                </c:pt>
                <c:pt idx="786">
                  <c:v>20090625</c:v>
                </c:pt>
                <c:pt idx="787">
                  <c:v>20090630</c:v>
                </c:pt>
                <c:pt idx="788">
                  <c:v>20090705</c:v>
                </c:pt>
                <c:pt idx="789">
                  <c:v>20090710</c:v>
                </c:pt>
                <c:pt idx="790">
                  <c:v>20090715</c:v>
                </c:pt>
                <c:pt idx="791">
                  <c:v>20090720</c:v>
                </c:pt>
                <c:pt idx="792">
                  <c:v>20090725</c:v>
                </c:pt>
                <c:pt idx="793">
                  <c:v>20090730</c:v>
                </c:pt>
                <c:pt idx="794">
                  <c:v>20090805</c:v>
                </c:pt>
                <c:pt idx="795">
                  <c:v>20090810</c:v>
                </c:pt>
                <c:pt idx="796">
                  <c:v>20090815</c:v>
                </c:pt>
                <c:pt idx="797">
                  <c:v>20090820</c:v>
                </c:pt>
                <c:pt idx="798">
                  <c:v>20090825</c:v>
                </c:pt>
                <c:pt idx="799">
                  <c:v>20090830</c:v>
                </c:pt>
                <c:pt idx="800">
                  <c:v>20090905</c:v>
                </c:pt>
                <c:pt idx="801">
                  <c:v>20090910</c:v>
                </c:pt>
                <c:pt idx="802">
                  <c:v>20090915</c:v>
                </c:pt>
                <c:pt idx="803">
                  <c:v>20090920</c:v>
                </c:pt>
                <c:pt idx="804">
                  <c:v>20090925</c:v>
                </c:pt>
                <c:pt idx="805">
                  <c:v>20090930</c:v>
                </c:pt>
                <c:pt idx="806">
                  <c:v>20091005</c:v>
                </c:pt>
                <c:pt idx="807">
                  <c:v>20091010</c:v>
                </c:pt>
                <c:pt idx="808">
                  <c:v>20091015</c:v>
                </c:pt>
                <c:pt idx="809">
                  <c:v>20091020</c:v>
                </c:pt>
                <c:pt idx="810">
                  <c:v>20091025</c:v>
                </c:pt>
                <c:pt idx="811">
                  <c:v>20091030</c:v>
                </c:pt>
                <c:pt idx="812">
                  <c:v>20091105</c:v>
                </c:pt>
                <c:pt idx="813">
                  <c:v>20091110</c:v>
                </c:pt>
                <c:pt idx="814">
                  <c:v>20091115</c:v>
                </c:pt>
                <c:pt idx="815">
                  <c:v>20091120</c:v>
                </c:pt>
                <c:pt idx="816">
                  <c:v>20091125</c:v>
                </c:pt>
                <c:pt idx="817">
                  <c:v>20091130</c:v>
                </c:pt>
                <c:pt idx="818">
                  <c:v>20091205</c:v>
                </c:pt>
                <c:pt idx="819">
                  <c:v>20091210</c:v>
                </c:pt>
                <c:pt idx="820">
                  <c:v>20091215</c:v>
                </c:pt>
                <c:pt idx="821">
                  <c:v>20091220</c:v>
                </c:pt>
                <c:pt idx="822">
                  <c:v>20091225</c:v>
                </c:pt>
                <c:pt idx="823">
                  <c:v>20091230</c:v>
                </c:pt>
                <c:pt idx="824">
                  <c:v>20100105</c:v>
                </c:pt>
                <c:pt idx="825">
                  <c:v>20100110</c:v>
                </c:pt>
                <c:pt idx="826">
                  <c:v>20100115</c:v>
                </c:pt>
                <c:pt idx="827">
                  <c:v>20100120</c:v>
                </c:pt>
                <c:pt idx="828">
                  <c:v>20100125</c:v>
                </c:pt>
                <c:pt idx="829">
                  <c:v>20100130</c:v>
                </c:pt>
                <c:pt idx="830">
                  <c:v>20100205</c:v>
                </c:pt>
                <c:pt idx="831">
                  <c:v>20100210</c:v>
                </c:pt>
                <c:pt idx="832">
                  <c:v>20100215</c:v>
                </c:pt>
                <c:pt idx="833">
                  <c:v>20100220</c:v>
                </c:pt>
                <c:pt idx="834">
                  <c:v>20100225</c:v>
                </c:pt>
                <c:pt idx="835">
                  <c:v>20100228</c:v>
                </c:pt>
                <c:pt idx="836">
                  <c:v>20100305</c:v>
                </c:pt>
                <c:pt idx="837">
                  <c:v>20100310</c:v>
                </c:pt>
                <c:pt idx="838">
                  <c:v>20100315</c:v>
                </c:pt>
                <c:pt idx="839">
                  <c:v>20100320</c:v>
                </c:pt>
                <c:pt idx="840">
                  <c:v>20100325</c:v>
                </c:pt>
                <c:pt idx="841">
                  <c:v>20100330</c:v>
                </c:pt>
                <c:pt idx="842">
                  <c:v>20100405</c:v>
                </c:pt>
                <c:pt idx="843">
                  <c:v>20100410</c:v>
                </c:pt>
                <c:pt idx="844">
                  <c:v>20100415</c:v>
                </c:pt>
                <c:pt idx="845">
                  <c:v>20100420</c:v>
                </c:pt>
                <c:pt idx="846">
                  <c:v>20100425</c:v>
                </c:pt>
                <c:pt idx="847">
                  <c:v>20100430</c:v>
                </c:pt>
                <c:pt idx="848">
                  <c:v>20100505</c:v>
                </c:pt>
                <c:pt idx="849">
                  <c:v>20100510</c:v>
                </c:pt>
                <c:pt idx="850">
                  <c:v>20100515</c:v>
                </c:pt>
                <c:pt idx="851">
                  <c:v>20100520</c:v>
                </c:pt>
                <c:pt idx="852">
                  <c:v>20100525</c:v>
                </c:pt>
                <c:pt idx="853">
                  <c:v>20100530</c:v>
                </c:pt>
                <c:pt idx="854">
                  <c:v>20100605</c:v>
                </c:pt>
                <c:pt idx="855">
                  <c:v>20100610</c:v>
                </c:pt>
                <c:pt idx="856">
                  <c:v>20100615</c:v>
                </c:pt>
                <c:pt idx="857">
                  <c:v>20100620</c:v>
                </c:pt>
                <c:pt idx="858">
                  <c:v>20100625</c:v>
                </c:pt>
                <c:pt idx="859">
                  <c:v>20100630</c:v>
                </c:pt>
                <c:pt idx="860">
                  <c:v>20100805</c:v>
                </c:pt>
                <c:pt idx="861">
                  <c:v>20100810</c:v>
                </c:pt>
                <c:pt idx="862">
                  <c:v>20100815</c:v>
                </c:pt>
                <c:pt idx="863">
                  <c:v>20100820</c:v>
                </c:pt>
                <c:pt idx="864">
                  <c:v>20100825</c:v>
                </c:pt>
                <c:pt idx="865">
                  <c:v>20100830</c:v>
                </c:pt>
                <c:pt idx="866">
                  <c:v>20100905</c:v>
                </c:pt>
                <c:pt idx="867">
                  <c:v>20100910</c:v>
                </c:pt>
                <c:pt idx="868">
                  <c:v>20100915</c:v>
                </c:pt>
                <c:pt idx="869">
                  <c:v>20100920</c:v>
                </c:pt>
                <c:pt idx="870">
                  <c:v>20100925</c:v>
                </c:pt>
                <c:pt idx="871">
                  <c:v>20100930</c:v>
                </c:pt>
                <c:pt idx="872">
                  <c:v>20101015</c:v>
                </c:pt>
                <c:pt idx="873">
                  <c:v>20101020</c:v>
                </c:pt>
                <c:pt idx="874">
                  <c:v>20101025</c:v>
                </c:pt>
                <c:pt idx="875">
                  <c:v>20101030</c:v>
                </c:pt>
                <c:pt idx="876">
                  <c:v>20101105</c:v>
                </c:pt>
                <c:pt idx="877">
                  <c:v>20101110</c:v>
                </c:pt>
                <c:pt idx="878">
                  <c:v>20101115</c:v>
                </c:pt>
                <c:pt idx="879">
                  <c:v>20101120</c:v>
                </c:pt>
                <c:pt idx="880">
                  <c:v>20101125</c:v>
                </c:pt>
                <c:pt idx="881">
                  <c:v>20101130</c:v>
                </c:pt>
                <c:pt idx="882">
                  <c:v>20101205</c:v>
                </c:pt>
                <c:pt idx="883">
                  <c:v>20101210</c:v>
                </c:pt>
                <c:pt idx="884">
                  <c:v>20101215</c:v>
                </c:pt>
                <c:pt idx="885">
                  <c:v>20101220</c:v>
                </c:pt>
                <c:pt idx="886">
                  <c:v>20101225</c:v>
                </c:pt>
                <c:pt idx="887">
                  <c:v>20101230</c:v>
                </c:pt>
                <c:pt idx="888">
                  <c:v>20110105</c:v>
                </c:pt>
                <c:pt idx="889">
                  <c:v>20110110</c:v>
                </c:pt>
                <c:pt idx="890">
                  <c:v>20110115</c:v>
                </c:pt>
                <c:pt idx="891">
                  <c:v>20110120</c:v>
                </c:pt>
                <c:pt idx="892">
                  <c:v>20110125</c:v>
                </c:pt>
                <c:pt idx="893">
                  <c:v>20110130</c:v>
                </c:pt>
                <c:pt idx="894">
                  <c:v>20110205</c:v>
                </c:pt>
                <c:pt idx="895">
                  <c:v>20110210</c:v>
                </c:pt>
                <c:pt idx="896">
                  <c:v>20110215</c:v>
                </c:pt>
                <c:pt idx="897">
                  <c:v>20110220</c:v>
                </c:pt>
                <c:pt idx="898">
                  <c:v>20110225</c:v>
                </c:pt>
                <c:pt idx="899">
                  <c:v>20110305</c:v>
                </c:pt>
                <c:pt idx="900">
                  <c:v>20110310</c:v>
                </c:pt>
                <c:pt idx="901">
                  <c:v>20110315</c:v>
                </c:pt>
                <c:pt idx="902">
                  <c:v>20110320</c:v>
                </c:pt>
                <c:pt idx="903">
                  <c:v>20110325</c:v>
                </c:pt>
                <c:pt idx="904">
                  <c:v>20110330</c:v>
                </c:pt>
                <c:pt idx="905">
                  <c:v>20110405</c:v>
                </c:pt>
                <c:pt idx="906">
                  <c:v>20110410</c:v>
                </c:pt>
                <c:pt idx="907">
                  <c:v>20110415</c:v>
                </c:pt>
                <c:pt idx="908">
                  <c:v>20110420</c:v>
                </c:pt>
                <c:pt idx="909">
                  <c:v>20110425</c:v>
                </c:pt>
                <c:pt idx="910">
                  <c:v>20110430</c:v>
                </c:pt>
                <c:pt idx="911">
                  <c:v>20110505</c:v>
                </c:pt>
                <c:pt idx="912">
                  <c:v>20110510</c:v>
                </c:pt>
                <c:pt idx="913">
                  <c:v>20110515</c:v>
                </c:pt>
                <c:pt idx="914">
                  <c:v>20110520</c:v>
                </c:pt>
                <c:pt idx="915">
                  <c:v>20110525</c:v>
                </c:pt>
                <c:pt idx="916">
                  <c:v>20110530</c:v>
                </c:pt>
                <c:pt idx="917">
                  <c:v>20110605</c:v>
                </c:pt>
                <c:pt idx="918">
                  <c:v>20110610</c:v>
                </c:pt>
                <c:pt idx="919">
                  <c:v>20110615</c:v>
                </c:pt>
                <c:pt idx="920">
                  <c:v>20110620</c:v>
                </c:pt>
                <c:pt idx="921">
                  <c:v>20110625</c:v>
                </c:pt>
                <c:pt idx="922">
                  <c:v>20110630</c:v>
                </c:pt>
                <c:pt idx="923">
                  <c:v>20110705</c:v>
                </c:pt>
                <c:pt idx="924">
                  <c:v>20110710</c:v>
                </c:pt>
                <c:pt idx="925">
                  <c:v>20110715</c:v>
                </c:pt>
                <c:pt idx="926">
                  <c:v>20110720</c:v>
                </c:pt>
                <c:pt idx="927">
                  <c:v>20110725</c:v>
                </c:pt>
                <c:pt idx="928">
                  <c:v>20110730</c:v>
                </c:pt>
                <c:pt idx="929">
                  <c:v>20110805</c:v>
                </c:pt>
                <c:pt idx="930">
                  <c:v>20110810</c:v>
                </c:pt>
                <c:pt idx="931">
                  <c:v>20110815</c:v>
                </c:pt>
                <c:pt idx="932">
                  <c:v>20110820</c:v>
                </c:pt>
                <c:pt idx="933">
                  <c:v>20110825</c:v>
                </c:pt>
                <c:pt idx="934">
                  <c:v>20110830</c:v>
                </c:pt>
                <c:pt idx="935">
                  <c:v>20110905</c:v>
                </c:pt>
                <c:pt idx="936">
                  <c:v>20110910</c:v>
                </c:pt>
                <c:pt idx="937">
                  <c:v>20110915</c:v>
                </c:pt>
                <c:pt idx="938">
                  <c:v>20110920</c:v>
                </c:pt>
                <c:pt idx="939">
                  <c:v>20110925</c:v>
                </c:pt>
                <c:pt idx="940">
                  <c:v>20110930</c:v>
                </c:pt>
                <c:pt idx="941">
                  <c:v>20111005</c:v>
                </c:pt>
                <c:pt idx="942">
                  <c:v>20111010</c:v>
                </c:pt>
                <c:pt idx="943">
                  <c:v>20111015</c:v>
                </c:pt>
                <c:pt idx="944">
                  <c:v>20111020</c:v>
                </c:pt>
                <c:pt idx="945">
                  <c:v>20111025</c:v>
                </c:pt>
                <c:pt idx="946">
                  <c:v>20111030</c:v>
                </c:pt>
                <c:pt idx="947">
                  <c:v>20111105</c:v>
                </c:pt>
                <c:pt idx="948">
                  <c:v>20111110</c:v>
                </c:pt>
                <c:pt idx="949">
                  <c:v>20111115</c:v>
                </c:pt>
                <c:pt idx="950">
                  <c:v>20111120</c:v>
                </c:pt>
                <c:pt idx="951">
                  <c:v>20111125</c:v>
                </c:pt>
                <c:pt idx="952">
                  <c:v>20111130</c:v>
                </c:pt>
                <c:pt idx="953">
                  <c:v>20111205</c:v>
                </c:pt>
                <c:pt idx="954">
                  <c:v>20111210</c:v>
                </c:pt>
                <c:pt idx="955">
                  <c:v>20111215</c:v>
                </c:pt>
                <c:pt idx="956">
                  <c:v>20111220</c:v>
                </c:pt>
                <c:pt idx="957">
                  <c:v>20111225</c:v>
                </c:pt>
                <c:pt idx="958">
                  <c:v>20111230</c:v>
                </c:pt>
                <c:pt idx="959">
                  <c:v>20120105</c:v>
                </c:pt>
                <c:pt idx="960">
                  <c:v>20120110</c:v>
                </c:pt>
                <c:pt idx="961">
                  <c:v>20120115</c:v>
                </c:pt>
                <c:pt idx="962">
                  <c:v>20120120</c:v>
                </c:pt>
                <c:pt idx="963">
                  <c:v>20120125</c:v>
                </c:pt>
                <c:pt idx="964">
                  <c:v>20120130</c:v>
                </c:pt>
                <c:pt idx="965">
                  <c:v>20120205</c:v>
                </c:pt>
                <c:pt idx="966">
                  <c:v>20120210</c:v>
                </c:pt>
              </c:numCache>
            </c:numRef>
          </c:cat>
          <c:val>
            <c:numRef>
              <c:f>Sheet1!$X$2:$X$968</c:f>
              <c:numCache>
                <c:formatCode>General</c:formatCode>
                <c:ptCount val="967"/>
                <c:pt idx="0">
                  <c:v>-441.82</c:v>
                </c:pt>
                <c:pt idx="1">
                  <c:v>-442.31</c:v>
                </c:pt>
                <c:pt idx="2">
                  <c:v>-442.43</c:v>
                </c:pt>
                <c:pt idx="3">
                  <c:v>-442.5</c:v>
                </c:pt>
                <c:pt idx="4">
                  <c:v>-442.74</c:v>
                </c:pt>
                <c:pt idx="5">
                  <c:v>-442.85</c:v>
                </c:pt>
                <c:pt idx="6">
                  <c:v>-444.42</c:v>
                </c:pt>
                <c:pt idx="7">
                  <c:v>-444.2</c:v>
                </c:pt>
                <c:pt idx="8">
                  <c:v>-445.52</c:v>
                </c:pt>
                <c:pt idx="9">
                  <c:v>-443.71</c:v>
                </c:pt>
                <c:pt idx="10">
                  <c:v>-443.29</c:v>
                </c:pt>
                <c:pt idx="11">
                  <c:v>-443.48</c:v>
                </c:pt>
                <c:pt idx="12">
                  <c:v>-443.31</c:v>
                </c:pt>
                <c:pt idx="13">
                  <c:v>-443.09</c:v>
                </c:pt>
                <c:pt idx="14">
                  <c:v>-443.08</c:v>
                </c:pt>
                <c:pt idx="15">
                  <c:v>-443.21</c:v>
                </c:pt>
                <c:pt idx="16">
                  <c:v>-442.97</c:v>
                </c:pt>
                <c:pt idx="17">
                  <c:v>-442.67</c:v>
                </c:pt>
                <c:pt idx="18">
                  <c:v>-442.8</c:v>
                </c:pt>
                <c:pt idx="19">
                  <c:v>-442.78</c:v>
                </c:pt>
                <c:pt idx="20">
                  <c:v>-442.47</c:v>
                </c:pt>
                <c:pt idx="21">
                  <c:v>-442.47</c:v>
                </c:pt>
                <c:pt idx="22">
                  <c:v>-442.4</c:v>
                </c:pt>
                <c:pt idx="23">
                  <c:v>-442.87</c:v>
                </c:pt>
                <c:pt idx="24">
                  <c:v>-442.35</c:v>
                </c:pt>
                <c:pt idx="25">
                  <c:v>-443.69</c:v>
                </c:pt>
                <c:pt idx="26">
                  <c:v>-444.3</c:v>
                </c:pt>
                <c:pt idx="27">
                  <c:v>-443.09</c:v>
                </c:pt>
                <c:pt idx="28">
                  <c:v>-442.74</c:v>
                </c:pt>
                <c:pt idx="29">
                  <c:v>-444.27</c:v>
                </c:pt>
                <c:pt idx="30">
                  <c:v>-445.56</c:v>
                </c:pt>
                <c:pt idx="31">
                  <c:v>-445.12</c:v>
                </c:pt>
                <c:pt idx="32">
                  <c:v>-444.25</c:v>
                </c:pt>
                <c:pt idx="33">
                  <c:v>-444.01</c:v>
                </c:pt>
                <c:pt idx="34">
                  <c:v>-443.45</c:v>
                </c:pt>
                <c:pt idx="35">
                  <c:v>-443.21</c:v>
                </c:pt>
                <c:pt idx="36">
                  <c:v>-442.37</c:v>
                </c:pt>
                <c:pt idx="37">
                  <c:v>-442.11</c:v>
                </c:pt>
                <c:pt idx="38">
                  <c:v>-443.84</c:v>
                </c:pt>
                <c:pt idx="39">
                  <c:v>-446.02</c:v>
                </c:pt>
                <c:pt idx="40">
                  <c:v>-447.02</c:v>
                </c:pt>
                <c:pt idx="41">
                  <c:v>-448.02</c:v>
                </c:pt>
                <c:pt idx="42">
                  <c:v>-448.72</c:v>
                </c:pt>
                <c:pt idx="43">
                  <c:v>-449.21</c:v>
                </c:pt>
                <c:pt idx="44">
                  <c:v>-449.95</c:v>
                </c:pt>
                <c:pt idx="45">
                  <c:v>-450.61</c:v>
                </c:pt>
                <c:pt idx="46">
                  <c:v>-449.17</c:v>
                </c:pt>
                <c:pt idx="47">
                  <c:v>-448.71</c:v>
                </c:pt>
                <c:pt idx="48">
                  <c:v>-448.64</c:v>
                </c:pt>
                <c:pt idx="49">
                  <c:v>-449.89</c:v>
                </c:pt>
                <c:pt idx="50">
                  <c:v>-450.16</c:v>
                </c:pt>
                <c:pt idx="51">
                  <c:v>-449.35</c:v>
                </c:pt>
                <c:pt idx="52">
                  <c:v>-449.08</c:v>
                </c:pt>
                <c:pt idx="53">
                  <c:v>-448.97</c:v>
                </c:pt>
                <c:pt idx="54">
                  <c:v>-448.89</c:v>
                </c:pt>
                <c:pt idx="55">
                  <c:v>-448.72</c:v>
                </c:pt>
                <c:pt idx="56">
                  <c:v>-448.43</c:v>
                </c:pt>
                <c:pt idx="57">
                  <c:v>-448.15</c:v>
                </c:pt>
                <c:pt idx="58">
                  <c:v>-448.07</c:v>
                </c:pt>
                <c:pt idx="59">
                  <c:v>-448.02</c:v>
                </c:pt>
                <c:pt idx="60">
                  <c:v>-447.49</c:v>
                </c:pt>
                <c:pt idx="61">
                  <c:v>-447.59</c:v>
                </c:pt>
                <c:pt idx="62">
                  <c:v>-447.2</c:v>
                </c:pt>
                <c:pt idx="63">
                  <c:v>-447.1</c:v>
                </c:pt>
                <c:pt idx="64">
                  <c:v>-446.88</c:v>
                </c:pt>
                <c:pt idx="65">
                  <c:v>-446.59</c:v>
                </c:pt>
                <c:pt idx="66">
                  <c:v>-446.17</c:v>
                </c:pt>
                <c:pt idx="67">
                  <c:v>-445.72</c:v>
                </c:pt>
                <c:pt idx="68">
                  <c:v>-444.74</c:v>
                </c:pt>
                <c:pt idx="69">
                  <c:v>-444.04</c:v>
                </c:pt>
                <c:pt idx="70">
                  <c:v>-443.66</c:v>
                </c:pt>
                <c:pt idx="71">
                  <c:v>-443.19</c:v>
                </c:pt>
                <c:pt idx="72">
                  <c:v>-442.2</c:v>
                </c:pt>
                <c:pt idx="73">
                  <c:v>-441.98</c:v>
                </c:pt>
                <c:pt idx="74">
                  <c:v>-443.92</c:v>
                </c:pt>
                <c:pt idx="75">
                  <c:v>-444.61</c:v>
                </c:pt>
                <c:pt idx="76">
                  <c:v>-444.51</c:v>
                </c:pt>
                <c:pt idx="77">
                  <c:v>-442.4</c:v>
                </c:pt>
                <c:pt idx="78">
                  <c:v>-441.06</c:v>
                </c:pt>
                <c:pt idx="79">
                  <c:v>-440.62</c:v>
                </c:pt>
                <c:pt idx="80">
                  <c:v>-440.18</c:v>
                </c:pt>
                <c:pt idx="81">
                  <c:v>-439.59</c:v>
                </c:pt>
                <c:pt idx="82">
                  <c:v>-439.16</c:v>
                </c:pt>
                <c:pt idx="83">
                  <c:v>-439.01</c:v>
                </c:pt>
                <c:pt idx="84">
                  <c:v>-438.61</c:v>
                </c:pt>
                <c:pt idx="85">
                  <c:v>-438.49</c:v>
                </c:pt>
                <c:pt idx="86">
                  <c:v>-437.96</c:v>
                </c:pt>
                <c:pt idx="87">
                  <c:v>-437.37</c:v>
                </c:pt>
                <c:pt idx="88">
                  <c:v>-437.05</c:v>
                </c:pt>
                <c:pt idx="89">
                  <c:v>-438.47</c:v>
                </c:pt>
                <c:pt idx="90">
                  <c:v>-436.77</c:v>
                </c:pt>
                <c:pt idx="91">
                  <c:v>-436.37</c:v>
                </c:pt>
                <c:pt idx="92">
                  <c:v>-436.08</c:v>
                </c:pt>
                <c:pt idx="93">
                  <c:v>-436.67</c:v>
                </c:pt>
                <c:pt idx="94">
                  <c:v>-439.11</c:v>
                </c:pt>
                <c:pt idx="95">
                  <c:v>-439.96</c:v>
                </c:pt>
                <c:pt idx="96">
                  <c:v>-438.54</c:v>
                </c:pt>
                <c:pt idx="97">
                  <c:v>-437.24</c:v>
                </c:pt>
                <c:pt idx="98">
                  <c:v>-436.42</c:v>
                </c:pt>
                <c:pt idx="99">
                  <c:v>-435.98</c:v>
                </c:pt>
                <c:pt idx="100">
                  <c:v>-435.41</c:v>
                </c:pt>
                <c:pt idx="101">
                  <c:v>-435.5</c:v>
                </c:pt>
                <c:pt idx="102">
                  <c:v>-435.27</c:v>
                </c:pt>
                <c:pt idx="103">
                  <c:v>-435.64</c:v>
                </c:pt>
                <c:pt idx="104">
                  <c:v>-436.22</c:v>
                </c:pt>
                <c:pt idx="105">
                  <c:v>-436.23</c:v>
                </c:pt>
                <c:pt idx="106">
                  <c:v>-436.21</c:v>
                </c:pt>
                <c:pt idx="107">
                  <c:v>-439.41</c:v>
                </c:pt>
                <c:pt idx="108">
                  <c:v>-439.3</c:v>
                </c:pt>
                <c:pt idx="109">
                  <c:v>-439.11</c:v>
                </c:pt>
                <c:pt idx="110">
                  <c:v>-438.66</c:v>
                </c:pt>
                <c:pt idx="111">
                  <c:v>-438.5</c:v>
                </c:pt>
                <c:pt idx="112">
                  <c:v>-438.38</c:v>
                </c:pt>
                <c:pt idx="113">
                  <c:v>-439.84</c:v>
                </c:pt>
                <c:pt idx="114">
                  <c:v>-439.77</c:v>
                </c:pt>
                <c:pt idx="115">
                  <c:v>-437.63</c:v>
                </c:pt>
                <c:pt idx="116">
                  <c:v>-436.68</c:v>
                </c:pt>
                <c:pt idx="117">
                  <c:v>-435.66</c:v>
                </c:pt>
                <c:pt idx="118">
                  <c:v>-435.01</c:v>
                </c:pt>
                <c:pt idx="119">
                  <c:v>-434.46</c:v>
                </c:pt>
                <c:pt idx="120">
                  <c:v>-434.22</c:v>
                </c:pt>
                <c:pt idx="121">
                  <c:v>-433.62</c:v>
                </c:pt>
                <c:pt idx="122">
                  <c:v>-433.05</c:v>
                </c:pt>
                <c:pt idx="123">
                  <c:v>-432.96</c:v>
                </c:pt>
                <c:pt idx="124">
                  <c:v>-432.56</c:v>
                </c:pt>
                <c:pt idx="125">
                  <c:v>-432.52</c:v>
                </c:pt>
                <c:pt idx="126">
                  <c:v>-432.03</c:v>
                </c:pt>
                <c:pt idx="127">
                  <c:v>-431.92</c:v>
                </c:pt>
                <c:pt idx="128">
                  <c:v>-431.6</c:v>
                </c:pt>
                <c:pt idx="129">
                  <c:v>-431.49</c:v>
                </c:pt>
                <c:pt idx="130">
                  <c:v>-431.44</c:v>
                </c:pt>
                <c:pt idx="131">
                  <c:v>-431.36</c:v>
                </c:pt>
                <c:pt idx="132">
                  <c:v>-431.32</c:v>
                </c:pt>
                <c:pt idx="133">
                  <c:v>-431.89</c:v>
                </c:pt>
                <c:pt idx="134">
                  <c:v>-432.5</c:v>
                </c:pt>
                <c:pt idx="135">
                  <c:v>-433.1</c:v>
                </c:pt>
                <c:pt idx="136">
                  <c:v>-433.63</c:v>
                </c:pt>
                <c:pt idx="137">
                  <c:v>-434.02</c:v>
                </c:pt>
                <c:pt idx="138">
                  <c:v>-434.57</c:v>
                </c:pt>
                <c:pt idx="139">
                  <c:v>-434.61</c:v>
                </c:pt>
                <c:pt idx="140">
                  <c:v>-435.01</c:v>
                </c:pt>
                <c:pt idx="141">
                  <c:v>-435.46</c:v>
                </c:pt>
                <c:pt idx="142">
                  <c:v>-436.87</c:v>
                </c:pt>
                <c:pt idx="143">
                  <c:v>-438.49</c:v>
                </c:pt>
                <c:pt idx="144">
                  <c:v>-437.95</c:v>
                </c:pt>
                <c:pt idx="145">
                  <c:v>-438</c:v>
                </c:pt>
                <c:pt idx="146">
                  <c:v>-438.07</c:v>
                </c:pt>
                <c:pt idx="147">
                  <c:v>-438.27</c:v>
                </c:pt>
                <c:pt idx="148">
                  <c:v>-438.63</c:v>
                </c:pt>
                <c:pt idx="149">
                  <c:v>-439.36</c:v>
                </c:pt>
                <c:pt idx="150">
                  <c:v>-441.84</c:v>
                </c:pt>
                <c:pt idx="151">
                  <c:v>-440.9</c:v>
                </c:pt>
                <c:pt idx="152">
                  <c:v>-440.84</c:v>
                </c:pt>
                <c:pt idx="153">
                  <c:v>-440.83</c:v>
                </c:pt>
                <c:pt idx="154">
                  <c:v>-440.8</c:v>
                </c:pt>
                <c:pt idx="155">
                  <c:v>-440.97</c:v>
                </c:pt>
                <c:pt idx="156">
                  <c:v>-442.82</c:v>
                </c:pt>
                <c:pt idx="157">
                  <c:v>-442.14</c:v>
                </c:pt>
                <c:pt idx="158">
                  <c:v>-441.8</c:v>
                </c:pt>
                <c:pt idx="159">
                  <c:v>-441.79</c:v>
                </c:pt>
                <c:pt idx="160">
                  <c:v>-443.49</c:v>
                </c:pt>
                <c:pt idx="161">
                  <c:v>-444.98</c:v>
                </c:pt>
                <c:pt idx="162">
                  <c:v>-444.04</c:v>
                </c:pt>
                <c:pt idx="163">
                  <c:v>-443.5</c:v>
                </c:pt>
                <c:pt idx="164">
                  <c:v>-443.07</c:v>
                </c:pt>
                <c:pt idx="165">
                  <c:v>-445.48</c:v>
                </c:pt>
                <c:pt idx="166">
                  <c:v>-445.03</c:v>
                </c:pt>
                <c:pt idx="167">
                  <c:v>-444.49</c:v>
                </c:pt>
                <c:pt idx="168">
                  <c:v>-443.9</c:v>
                </c:pt>
                <c:pt idx="169">
                  <c:v>-442.97</c:v>
                </c:pt>
                <c:pt idx="170">
                  <c:v>-444.92</c:v>
                </c:pt>
                <c:pt idx="171">
                  <c:v>-443.74</c:v>
                </c:pt>
                <c:pt idx="172">
                  <c:v>-442.61</c:v>
                </c:pt>
                <c:pt idx="173">
                  <c:v>-442.13</c:v>
                </c:pt>
                <c:pt idx="174">
                  <c:v>-441.45</c:v>
                </c:pt>
                <c:pt idx="175">
                  <c:v>-441.09</c:v>
                </c:pt>
                <c:pt idx="176">
                  <c:v>-440.74</c:v>
                </c:pt>
                <c:pt idx="177">
                  <c:v>-440.51</c:v>
                </c:pt>
                <c:pt idx="178">
                  <c:v>-440.18</c:v>
                </c:pt>
                <c:pt idx="179">
                  <c:v>-440</c:v>
                </c:pt>
                <c:pt idx="180">
                  <c:v>-440.43</c:v>
                </c:pt>
                <c:pt idx="181">
                  <c:v>-440.65</c:v>
                </c:pt>
                <c:pt idx="182">
                  <c:v>-440.63</c:v>
                </c:pt>
                <c:pt idx="183">
                  <c:v>-440.49</c:v>
                </c:pt>
                <c:pt idx="184">
                  <c:v>-440.39</c:v>
                </c:pt>
                <c:pt idx="185">
                  <c:v>-440.69</c:v>
                </c:pt>
                <c:pt idx="186">
                  <c:v>-442.48</c:v>
                </c:pt>
                <c:pt idx="187">
                  <c:v>-443.71</c:v>
                </c:pt>
                <c:pt idx="188">
                  <c:v>-444.4</c:v>
                </c:pt>
                <c:pt idx="189">
                  <c:v>-442.6</c:v>
                </c:pt>
                <c:pt idx="190">
                  <c:v>-441.81</c:v>
                </c:pt>
                <c:pt idx="191">
                  <c:v>-444.01</c:v>
                </c:pt>
                <c:pt idx="192">
                  <c:v>-445.76</c:v>
                </c:pt>
                <c:pt idx="193">
                  <c:v>-444.66</c:v>
                </c:pt>
                <c:pt idx="194">
                  <c:v>-444.49</c:v>
                </c:pt>
                <c:pt idx="195">
                  <c:v>-444.05</c:v>
                </c:pt>
                <c:pt idx="196">
                  <c:v>-443.7</c:v>
                </c:pt>
                <c:pt idx="197">
                  <c:v>-443.21</c:v>
                </c:pt>
                <c:pt idx="198">
                  <c:v>-442.91</c:v>
                </c:pt>
                <c:pt idx="199">
                  <c:v>-442.51</c:v>
                </c:pt>
                <c:pt idx="200">
                  <c:v>-441.87</c:v>
                </c:pt>
                <c:pt idx="201">
                  <c:v>-441.9</c:v>
                </c:pt>
                <c:pt idx="202">
                  <c:v>-441.44</c:v>
                </c:pt>
                <c:pt idx="203">
                  <c:v>-441.23</c:v>
                </c:pt>
                <c:pt idx="204">
                  <c:v>-440.87</c:v>
                </c:pt>
                <c:pt idx="205">
                  <c:v>-440.81</c:v>
                </c:pt>
                <c:pt idx="206">
                  <c:v>-440.57</c:v>
                </c:pt>
                <c:pt idx="207">
                  <c:v>-440.15</c:v>
                </c:pt>
                <c:pt idx="208">
                  <c:v>-439.88</c:v>
                </c:pt>
                <c:pt idx="209">
                  <c:v>-439.41</c:v>
                </c:pt>
                <c:pt idx="210">
                  <c:v>-439.05</c:v>
                </c:pt>
                <c:pt idx="211">
                  <c:v>-438.89</c:v>
                </c:pt>
                <c:pt idx="212">
                  <c:v>-438.7</c:v>
                </c:pt>
                <c:pt idx="213">
                  <c:v>-438.51</c:v>
                </c:pt>
                <c:pt idx="214">
                  <c:v>-438.29</c:v>
                </c:pt>
                <c:pt idx="215">
                  <c:v>-438.06</c:v>
                </c:pt>
                <c:pt idx="216">
                  <c:v>-437.88</c:v>
                </c:pt>
                <c:pt idx="217">
                  <c:v>-437.59</c:v>
                </c:pt>
                <c:pt idx="218">
                  <c:v>-436.7</c:v>
                </c:pt>
                <c:pt idx="219">
                  <c:v>-436.72</c:v>
                </c:pt>
                <c:pt idx="220">
                  <c:v>-436.46</c:v>
                </c:pt>
                <c:pt idx="221">
                  <c:v>-436.33</c:v>
                </c:pt>
                <c:pt idx="222">
                  <c:v>-436.27</c:v>
                </c:pt>
                <c:pt idx="223">
                  <c:v>-436.07</c:v>
                </c:pt>
                <c:pt idx="224">
                  <c:v>-435.61</c:v>
                </c:pt>
                <c:pt idx="225">
                  <c:v>-435.29</c:v>
                </c:pt>
                <c:pt idx="226">
                  <c:v>-435.03</c:v>
                </c:pt>
                <c:pt idx="227">
                  <c:v>-434.49</c:v>
                </c:pt>
                <c:pt idx="228">
                  <c:v>-434.41</c:v>
                </c:pt>
                <c:pt idx="229">
                  <c:v>-434.39</c:v>
                </c:pt>
                <c:pt idx="230">
                  <c:v>-433.82</c:v>
                </c:pt>
                <c:pt idx="231">
                  <c:v>-433.76</c:v>
                </c:pt>
                <c:pt idx="232">
                  <c:v>-433.41</c:v>
                </c:pt>
                <c:pt idx="233">
                  <c:v>-433.43</c:v>
                </c:pt>
                <c:pt idx="234">
                  <c:v>-433.38</c:v>
                </c:pt>
                <c:pt idx="235">
                  <c:v>-433.13</c:v>
                </c:pt>
                <c:pt idx="236">
                  <c:v>-433.09</c:v>
                </c:pt>
                <c:pt idx="237">
                  <c:v>-432.96</c:v>
                </c:pt>
                <c:pt idx="238">
                  <c:v>-433.09</c:v>
                </c:pt>
                <c:pt idx="239">
                  <c:v>-433.88</c:v>
                </c:pt>
                <c:pt idx="240">
                  <c:v>-436.69</c:v>
                </c:pt>
                <c:pt idx="241">
                  <c:v>-437.63</c:v>
                </c:pt>
                <c:pt idx="242">
                  <c:v>-437.88</c:v>
                </c:pt>
                <c:pt idx="243">
                  <c:v>-438.75</c:v>
                </c:pt>
                <c:pt idx="244">
                  <c:v>-439.16</c:v>
                </c:pt>
                <c:pt idx="245">
                  <c:v>-440.34</c:v>
                </c:pt>
                <c:pt idx="246">
                  <c:v>-440.33</c:v>
                </c:pt>
                <c:pt idx="247">
                  <c:v>-440.42</c:v>
                </c:pt>
                <c:pt idx="248">
                  <c:v>-441.34</c:v>
                </c:pt>
                <c:pt idx="249">
                  <c:v>-442.12</c:v>
                </c:pt>
                <c:pt idx="250">
                  <c:v>-442.8</c:v>
                </c:pt>
                <c:pt idx="251">
                  <c:v>-443.67</c:v>
                </c:pt>
                <c:pt idx="252">
                  <c:v>-444.03</c:v>
                </c:pt>
                <c:pt idx="253">
                  <c:v>-443.69</c:v>
                </c:pt>
                <c:pt idx="254">
                  <c:v>-444.29</c:v>
                </c:pt>
                <c:pt idx="255">
                  <c:v>-445.12</c:v>
                </c:pt>
                <c:pt idx="256">
                  <c:v>-445.63</c:v>
                </c:pt>
                <c:pt idx="257">
                  <c:v>-446.53</c:v>
                </c:pt>
                <c:pt idx="258">
                  <c:v>-446.87</c:v>
                </c:pt>
                <c:pt idx="259">
                  <c:v>-447.49</c:v>
                </c:pt>
                <c:pt idx="260">
                  <c:v>-447.93</c:v>
                </c:pt>
                <c:pt idx="261">
                  <c:v>-448.44</c:v>
                </c:pt>
                <c:pt idx="262">
                  <c:v>-448.88</c:v>
                </c:pt>
                <c:pt idx="263">
                  <c:v>-449.34</c:v>
                </c:pt>
                <c:pt idx="264">
                  <c:v>-449.24</c:v>
                </c:pt>
                <c:pt idx="265">
                  <c:v>-446.65</c:v>
                </c:pt>
                <c:pt idx="266">
                  <c:v>-445.7</c:v>
                </c:pt>
                <c:pt idx="267">
                  <c:v>-445.09</c:v>
                </c:pt>
                <c:pt idx="268">
                  <c:v>-444.44</c:v>
                </c:pt>
                <c:pt idx="269">
                  <c:v>-444.61</c:v>
                </c:pt>
                <c:pt idx="270">
                  <c:v>-444.6</c:v>
                </c:pt>
                <c:pt idx="271">
                  <c:v>-444.38</c:v>
                </c:pt>
                <c:pt idx="272">
                  <c:v>-443.17</c:v>
                </c:pt>
                <c:pt idx="273">
                  <c:v>-443.17</c:v>
                </c:pt>
                <c:pt idx="274">
                  <c:v>-443.13</c:v>
                </c:pt>
                <c:pt idx="275">
                  <c:v>-443.16</c:v>
                </c:pt>
                <c:pt idx="276">
                  <c:v>-442.19</c:v>
                </c:pt>
                <c:pt idx="277">
                  <c:v>-441.53</c:v>
                </c:pt>
                <c:pt idx="278">
                  <c:v>-440.67</c:v>
                </c:pt>
                <c:pt idx="279">
                  <c:v>-440.36</c:v>
                </c:pt>
                <c:pt idx="280">
                  <c:v>-439.96</c:v>
                </c:pt>
                <c:pt idx="281">
                  <c:v>-439.34</c:v>
                </c:pt>
                <c:pt idx="282">
                  <c:v>-439.1</c:v>
                </c:pt>
                <c:pt idx="283">
                  <c:v>-438.62</c:v>
                </c:pt>
                <c:pt idx="284">
                  <c:v>-438.32</c:v>
                </c:pt>
                <c:pt idx="285">
                  <c:v>-438.22</c:v>
                </c:pt>
                <c:pt idx="286">
                  <c:v>-438.14</c:v>
                </c:pt>
                <c:pt idx="287">
                  <c:v>-438.32</c:v>
                </c:pt>
                <c:pt idx="288">
                  <c:v>-437.84</c:v>
                </c:pt>
                <c:pt idx="289">
                  <c:v>-437.56</c:v>
                </c:pt>
                <c:pt idx="290">
                  <c:v>-437.59</c:v>
                </c:pt>
                <c:pt idx="291">
                  <c:v>-437.08</c:v>
                </c:pt>
                <c:pt idx="292">
                  <c:v>-437.18</c:v>
                </c:pt>
                <c:pt idx="293">
                  <c:v>-437.02</c:v>
                </c:pt>
                <c:pt idx="294">
                  <c:v>-437.33</c:v>
                </c:pt>
                <c:pt idx="295">
                  <c:v>-436.78</c:v>
                </c:pt>
                <c:pt idx="296">
                  <c:v>-436.61</c:v>
                </c:pt>
                <c:pt idx="297">
                  <c:v>-436.47</c:v>
                </c:pt>
                <c:pt idx="298">
                  <c:v>-436.04</c:v>
                </c:pt>
                <c:pt idx="299">
                  <c:v>-436.33</c:v>
                </c:pt>
                <c:pt idx="300">
                  <c:v>-437.15</c:v>
                </c:pt>
                <c:pt idx="301">
                  <c:v>-437.71</c:v>
                </c:pt>
                <c:pt idx="302">
                  <c:v>-438.5</c:v>
                </c:pt>
                <c:pt idx="303">
                  <c:v>-438.79</c:v>
                </c:pt>
                <c:pt idx="304">
                  <c:v>-439.16</c:v>
                </c:pt>
                <c:pt idx="305">
                  <c:v>-439.48</c:v>
                </c:pt>
                <c:pt idx="306">
                  <c:v>-439.75</c:v>
                </c:pt>
                <c:pt idx="307">
                  <c:v>-439.74</c:v>
                </c:pt>
                <c:pt idx="308">
                  <c:v>-440.04</c:v>
                </c:pt>
                <c:pt idx="309">
                  <c:v>-440.16</c:v>
                </c:pt>
                <c:pt idx="310">
                  <c:v>-440.4</c:v>
                </c:pt>
                <c:pt idx="311">
                  <c:v>-442.12</c:v>
                </c:pt>
                <c:pt idx="312">
                  <c:v>-443.9</c:v>
                </c:pt>
                <c:pt idx="313">
                  <c:v>-444.54</c:v>
                </c:pt>
                <c:pt idx="314">
                  <c:v>-445.46</c:v>
                </c:pt>
                <c:pt idx="315">
                  <c:v>-446.23</c:v>
                </c:pt>
                <c:pt idx="316">
                  <c:v>-445.92</c:v>
                </c:pt>
                <c:pt idx="317">
                  <c:v>-444.85</c:v>
                </c:pt>
                <c:pt idx="318">
                  <c:v>-445.59</c:v>
                </c:pt>
                <c:pt idx="319">
                  <c:v>-445.4</c:v>
                </c:pt>
                <c:pt idx="320">
                  <c:v>-449.91</c:v>
                </c:pt>
                <c:pt idx="321">
                  <c:v>-451.82</c:v>
                </c:pt>
                <c:pt idx="322">
                  <c:v>-452.78</c:v>
                </c:pt>
                <c:pt idx="323">
                  <c:v>-450.75</c:v>
                </c:pt>
                <c:pt idx="324">
                  <c:v>-448.48</c:v>
                </c:pt>
                <c:pt idx="325">
                  <c:v>-449.62</c:v>
                </c:pt>
                <c:pt idx="326">
                  <c:v>-449.12</c:v>
                </c:pt>
                <c:pt idx="327">
                  <c:v>-445.11</c:v>
                </c:pt>
                <c:pt idx="328">
                  <c:v>-443.38</c:v>
                </c:pt>
                <c:pt idx="329">
                  <c:v>-442.08</c:v>
                </c:pt>
                <c:pt idx="330">
                  <c:v>-441.18</c:v>
                </c:pt>
                <c:pt idx="331">
                  <c:v>-441.41</c:v>
                </c:pt>
                <c:pt idx="332">
                  <c:v>-439.32</c:v>
                </c:pt>
                <c:pt idx="333">
                  <c:v>-439.32</c:v>
                </c:pt>
                <c:pt idx="334">
                  <c:v>-438.53</c:v>
                </c:pt>
                <c:pt idx="335">
                  <c:v>-438.16</c:v>
                </c:pt>
                <c:pt idx="336">
                  <c:v>-438.06</c:v>
                </c:pt>
                <c:pt idx="337">
                  <c:v>-444.24</c:v>
                </c:pt>
                <c:pt idx="338">
                  <c:v>-444.55</c:v>
                </c:pt>
                <c:pt idx="339">
                  <c:v>-444.58</c:v>
                </c:pt>
                <c:pt idx="340">
                  <c:v>-443.9</c:v>
                </c:pt>
                <c:pt idx="341">
                  <c:v>-443.25</c:v>
                </c:pt>
                <c:pt idx="342">
                  <c:v>-442.72</c:v>
                </c:pt>
                <c:pt idx="343">
                  <c:v>-441.93</c:v>
                </c:pt>
                <c:pt idx="344">
                  <c:v>-441.64</c:v>
                </c:pt>
                <c:pt idx="345">
                  <c:v>-441.39</c:v>
                </c:pt>
                <c:pt idx="346">
                  <c:v>-441.08</c:v>
                </c:pt>
                <c:pt idx="347">
                  <c:v>-440.66</c:v>
                </c:pt>
                <c:pt idx="348">
                  <c:v>-442.32</c:v>
                </c:pt>
                <c:pt idx="349">
                  <c:v>-443.14</c:v>
                </c:pt>
                <c:pt idx="350">
                  <c:v>-441.07</c:v>
                </c:pt>
                <c:pt idx="351">
                  <c:v>-440.49</c:v>
                </c:pt>
                <c:pt idx="352">
                  <c:v>-439.88</c:v>
                </c:pt>
                <c:pt idx="353">
                  <c:v>-441.27</c:v>
                </c:pt>
                <c:pt idx="354">
                  <c:v>-442.18</c:v>
                </c:pt>
                <c:pt idx="355">
                  <c:v>-439.7</c:v>
                </c:pt>
                <c:pt idx="356">
                  <c:v>-439.4</c:v>
                </c:pt>
                <c:pt idx="357">
                  <c:v>-440.07</c:v>
                </c:pt>
                <c:pt idx="358">
                  <c:v>-441.08</c:v>
                </c:pt>
                <c:pt idx="359">
                  <c:v>-441.64</c:v>
                </c:pt>
                <c:pt idx="360">
                  <c:v>-442.28</c:v>
                </c:pt>
                <c:pt idx="361">
                  <c:v>-442.18</c:v>
                </c:pt>
                <c:pt idx="362">
                  <c:v>-442.61</c:v>
                </c:pt>
                <c:pt idx="363">
                  <c:v>-442.7</c:v>
                </c:pt>
                <c:pt idx="364">
                  <c:v>-440.84</c:v>
                </c:pt>
                <c:pt idx="365">
                  <c:v>-440.42</c:v>
                </c:pt>
                <c:pt idx="366">
                  <c:v>-440.77</c:v>
                </c:pt>
                <c:pt idx="367">
                  <c:v>-440.94</c:v>
                </c:pt>
                <c:pt idx="368">
                  <c:v>-441.23</c:v>
                </c:pt>
                <c:pt idx="369">
                  <c:v>-441.58</c:v>
                </c:pt>
                <c:pt idx="370">
                  <c:v>-444.22</c:v>
                </c:pt>
                <c:pt idx="371">
                  <c:v>-445.12</c:v>
                </c:pt>
                <c:pt idx="372">
                  <c:v>-445.78</c:v>
                </c:pt>
                <c:pt idx="373">
                  <c:v>-446.52</c:v>
                </c:pt>
                <c:pt idx="374">
                  <c:v>-446.93</c:v>
                </c:pt>
                <c:pt idx="375">
                  <c:v>-446.02</c:v>
                </c:pt>
                <c:pt idx="376">
                  <c:v>-444.25</c:v>
                </c:pt>
                <c:pt idx="377">
                  <c:v>-444.12</c:v>
                </c:pt>
                <c:pt idx="378">
                  <c:v>-444.22</c:v>
                </c:pt>
                <c:pt idx="379">
                  <c:v>-444.27</c:v>
                </c:pt>
                <c:pt idx="380">
                  <c:v>-444.31</c:v>
                </c:pt>
                <c:pt idx="381">
                  <c:v>-445.22</c:v>
                </c:pt>
                <c:pt idx="382">
                  <c:v>-447.14</c:v>
                </c:pt>
                <c:pt idx="383">
                  <c:v>-448.19</c:v>
                </c:pt>
                <c:pt idx="384">
                  <c:v>-448.91</c:v>
                </c:pt>
                <c:pt idx="385">
                  <c:v>-449.42</c:v>
                </c:pt>
                <c:pt idx="386">
                  <c:v>-450.31</c:v>
                </c:pt>
                <c:pt idx="387">
                  <c:v>-449.27</c:v>
                </c:pt>
                <c:pt idx="388">
                  <c:v>-448.43</c:v>
                </c:pt>
                <c:pt idx="389">
                  <c:v>-448.37</c:v>
                </c:pt>
                <c:pt idx="390">
                  <c:v>-448.31</c:v>
                </c:pt>
                <c:pt idx="391">
                  <c:v>-448.2</c:v>
                </c:pt>
                <c:pt idx="392">
                  <c:v>-448.52</c:v>
                </c:pt>
                <c:pt idx="393">
                  <c:v>-450.39</c:v>
                </c:pt>
                <c:pt idx="394">
                  <c:v>-450.96</c:v>
                </c:pt>
                <c:pt idx="395">
                  <c:v>-451.2</c:v>
                </c:pt>
                <c:pt idx="396">
                  <c:v>-450.83</c:v>
                </c:pt>
                <c:pt idx="397">
                  <c:v>-449.45</c:v>
                </c:pt>
                <c:pt idx="398">
                  <c:v>-448.93</c:v>
                </c:pt>
                <c:pt idx="399">
                  <c:v>-448.72</c:v>
                </c:pt>
                <c:pt idx="400">
                  <c:v>-448.43</c:v>
                </c:pt>
                <c:pt idx="401">
                  <c:v>-448.15</c:v>
                </c:pt>
                <c:pt idx="402">
                  <c:v>-447.9</c:v>
                </c:pt>
                <c:pt idx="403">
                  <c:v>-447.97</c:v>
                </c:pt>
                <c:pt idx="404">
                  <c:v>-447.96</c:v>
                </c:pt>
                <c:pt idx="405">
                  <c:v>-447.58</c:v>
                </c:pt>
                <c:pt idx="406">
                  <c:v>-447.26</c:v>
                </c:pt>
                <c:pt idx="407">
                  <c:v>-446.81</c:v>
                </c:pt>
                <c:pt idx="408">
                  <c:v>-445.93</c:v>
                </c:pt>
                <c:pt idx="409">
                  <c:v>-445.8</c:v>
                </c:pt>
                <c:pt idx="410">
                  <c:v>-446.64</c:v>
                </c:pt>
                <c:pt idx="411">
                  <c:v>-444.59</c:v>
                </c:pt>
                <c:pt idx="412">
                  <c:v>-443.94</c:v>
                </c:pt>
                <c:pt idx="413">
                  <c:v>-443.11</c:v>
                </c:pt>
                <c:pt idx="414">
                  <c:v>-442.7</c:v>
                </c:pt>
                <c:pt idx="415">
                  <c:v>-444.38</c:v>
                </c:pt>
                <c:pt idx="416">
                  <c:v>-442.96</c:v>
                </c:pt>
                <c:pt idx="417">
                  <c:v>-442.5</c:v>
                </c:pt>
                <c:pt idx="418">
                  <c:v>-442.23</c:v>
                </c:pt>
                <c:pt idx="419">
                  <c:v>-441.09</c:v>
                </c:pt>
                <c:pt idx="420">
                  <c:v>-440.89</c:v>
                </c:pt>
                <c:pt idx="421">
                  <c:v>-440.35</c:v>
                </c:pt>
                <c:pt idx="422">
                  <c:v>-440.21</c:v>
                </c:pt>
                <c:pt idx="423">
                  <c:v>-439.84</c:v>
                </c:pt>
                <c:pt idx="424">
                  <c:v>-439.33</c:v>
                </c:pt>
                <c:pt idx="425">
                  <c:v>-439.07</c:v>
                </c:pt>
                <c:pt idx="426">
                  <c:v>-438.35</c:v>
                </c:pt>
                <c:pt idx="427">
                  <c:v>-438.27</c:v>
                </c:pt>
                <c:pt idx="428">
                  <c:v>-438.01</c:v>
                </c:pt>
                <c:pt idx="429">
                  <c:v>-439.35</c:v>
                </c:pt>
                <c:pt idx="430">
                  <c:v>-440.37</c:v>
                </c:pt>
                <c:pt idx="431">
                  <c:v>-440.74</c:v>
                </c:pt>
                <c:pt idx="432">
                  <c:v>-441.53</c:v>
                </c:pt>
                <c:pt idx="433">
                  <c:v>-442.59</c:v>
                </c:pt>
                <c:pt idx="434">
                  <c:v>-443.51</c:v>
                </c:pt>
                <c:pt idx="435">
                  <c:v>-443.93</c:v>
                </c:pt>
                <c:pt idx="436">
                  <c:v>-444.43</c:v>
                </c:pt>
                <c:pt idx="437">
                  <c:v>-442.45</c:v>
                </c:pt>
                <c:pt idx="438">
                  <c:v>-441.97</c:v>
                </c:pt>
                <c:pt idx="439">
                  <c:v>-441.75</c:v>
                </c:pt>
                <c:pt idx="440">
                  <c:v>-441.79</c:v>
                </c:pt>
                <c:pt idx="441">
                  <c:v>-441.51</c:v>
                </c:pt>
                <c:pt idx="442">
                  <c:v>-441.41</c:v>
                </c:pt>
                <c:pt idx="443">
                  <c:v>-441.4</c:v>
                </c:pt>
                <c:pt idx="444">
                  <c:v>-441.59</c:v>
                </c:pt>
                <c:pt idx="445">
                  <c:v>-441.39</c:v>
                </c:pt>
                <c:pt idx="446">
                  <c:v>-441.25</c:v>
                </c:pt>
                <c:pt idx="447">
                  <c:v>-441.29</c:v>
                </c:pt>
                <c:pt idx="448">
                  <c:v>-441.38</c:v>
                </c:pt>
                <c:pt idx="449">
                  <c:v>-441.35</c:v>
                </c:pt>
                <c:pt idx="450">
                  <c:v>-440.97</c:v>
                </c:pt>
                <c:pt idx="451">
                  <c:v>-441.15</c:v>
                </c:pt>
                <c:pt idx="452">
                  <c:v>-440.95</c:v>
                </c:pt>
                <c:pt idx="453">
                  <c:v>-440.4</c:v>
                </c:pt>
                <c:pt idx="454">
                  <c:v>-441.11</c:v>
                </c:pt>
                <c:pt idx="455">
                  <c:v>-441.49</c:v>
                </c:pt>
                <c:pt idx="456">
                  <c:v>-442.02</c:v>
                </c:pt>
                <c:pt idx="457">
                  <c:v>-442.46</c:v>
                </c:pt>
                <c:pt idx="458">
                  <c:v>-442.98</c:v>
                </c:pt>
                <c:pt idx="459">
                  <c:v>-443.02</c:v>
                </c:pt>
                <c:pt idx="460">
                  <c:v>-443.08</c:v>
                </c:pt>
                <c:pt idx="461">
                  <c:v>-443.22</c:v>
                </c:pt>
                <c:pt idx="462">
                  <c:v>-443.1</c:v>
                </c:pt>
                <c:pt idx="463">
                  <c:v>-443.37</c:v>
                </c:pt>
                <c:pt idx="464">
                  <c:v>-443.35</c:v>
                </c:pt>
                <c:pt idx="465">
                  <c:v>-443.78</c:v>
                </c:pt>
                <c:pt idx="466">
                  <c:v>-444.07</c:v>
                </c:pt>
                <c:pt idx="467">
                  <c:v>-444.16</c:v>
                </c:pt>
                <c:pt idx="468">
                  <c:v>-446.23</c:v>
                </c:pt>
                <c:pt idx="469">
                  <c:v>-444.81</c:v>
                </c:pt>
                <c:pt idx="470">
                  <c:v>-444.51</c:v>
                </c:pt>
                <c:pt idx="471">
                  <c:v>-444.53</c:v>
                </c:pt>
                <c:pt idx="472">
                  <c:v>0</c:v>
                </c:pt>
                <c:pt idx="473">
                  <c:v>-443.97</c:v>
                </c:pt>
                <c:pt idx="474">
                  <c:v>-443.98</c:v>
                </c:pt>
                <c:pt idx="475">
                  <c:v>-442.93</c:v>
                </c:pt>
                <c:pt idx="476">
                  <c:v>-442.24</c:v>
                </c:pt>
                <c:pt idx="477">
                  <c:v>-441.16</c:v>
                </c:pt>
                <c:pt idx="478">
                  <c:v>-440.7</c:v>
                </c:pt>
                <c:pt idx="479">
                  <c:v>-440.13</c:v>
                </c:pt>
                <c:pt idx="480">
                  <c:v>-439.32</c:v>
                </c:pt>
                <c:pt idx="481">
                  <c:v>-439.07</c:v>
                </c:pt>
                <c:pt idx="482">
                  <c:v>-438.95</c:v>
                </c:pt>
                <c:pt idx="483">
                  <c:v>-438.25</c:v>
                </c:pt>
                <c:pt idx="484">
                  <c:v>-437.94</c:v>
                </c:pt>
                <c:pt idx="485">
                  <c:v>-437.53</c:v>
                </c:pt>
                <c:pt idx="486">
                  <c:v>-436.97</c:v>
                </c:pt>
                <c:pt idx="487">
                  <c:v>-438.82</c:v>
                </c:pt>
                <c:pt idx="488">
                  <c:v>-438.34</c:v>
                </c:pt>
                <c:pt idx="489">
                  <c:v>-437.14</c:v>
                </c:pt>
                <c:pt idx="490">
                  <c:v>-436.49</c:v>
                </c:pt>
                <c:pt idx="491">
                  <c:v>-435.96</c:v>
                </c:pt>
                <c:pt idx="492">
                  <c:v>-435.56</c:v>
                </c:pt>
                <c:pt idx="493">
                  <c:v>-435.4</c:v>
                </c:pt>
                <c:pt idx="494">
                  <c:v>-435.47</c:v>
                </c:pt>
                <c:pt idx="495">
                  <c:v>-436.9</c:v>
                </c:pt>
                <c:pt idx="496">
                  <c:v>-435.91</c:v>
                </c:pt>
                <c:pt idx="497">
                  <c:v>-434.55</c:v>
                </c:pt>
                <c:pt idx="498">
                  <c:v>-434.18</c:v>
                </c:pt>
                <c:pt idx="499">
                  <c:v>-434.67</c:v>
                </c:pt>
                <c:pt idx="500">
                  <c:v>-436.02</c:v>
                </c:pt>
                <c:pt idx="501">
                  <c:v>-436.56</c:v>
                </c:pt>
                <c:pt idx="502">
                  <c:v>-437.31</c:v>
                </c:pt>
                <c:pt idx="503">
                  <c:v>-438.42</c:v>
                </c:pt>
                <c:pt idx="504">
                  <c:v>-438.98</c:v>
                </c:pt>
                <c:pt idx="505">
                  <c:v>-439.93</c:v>
                </c:pt>
                <c:pt idx="506">
                  <c:v>-440.24</c:v>
                </c:pt>
                <c:pt idx="507">
                  <c:v>-439.14</c:v>
                </c:pt>
                <c:pt idx="508">
                  <c:v>-438.73</c:v>
                </c:pt>
                <c:pt idx="509">
                  <c:v>-438.2</c:v>
                </c:pt>
                <c:pt idx="510">
                  <c:v>-437.83</c:v>
                </c:pt>
                <c:pt idx="511">
                  <c:v>-437.89</c:v>
                </c:pt>
                <c:pt idx="512">
                  <c:v>-438.08</c:v>
                </c:pt>
                <c:pt idx="513">
                  <c:v>-438.1</c:v>
                </c:pt>
                <c:pt idx="514">
                  <c:v>-437.9</c:v>
                </c:pt>
                <c:pt idx="515">
                  <c:v>-437.7</c:v>
                </c:pt>
                <c:pt idx="516">
                  <c:v>-440.16</c:v>
                </c:pt>
                <c:pt idx="517">
                  <c:v>-441.27</c:v>
                </c:pt>
                <c:pt idx="518">
                  <c:v>-442.09</c:v>
                </c:pt>
                <c:pt idx="519">
                  <c:v>-442.7</c:v>
                </c:pt>
                <c:pt idx="520">
                  <c:v>-443.29</c:v>
                </c:pt>
                <c:pt idx="521">
                  <c:v>-443.8</c:v>
                </c:pt>
                <c:pt idx="522">
                  <c:v>-443.27</c:v>
                </c:pt>
                <c:pt idx="523">
                  <c:v>-442.02</c:v>
                </c:pt>
                <c:pt idx="524">
                  <c:v>-442.25</c:v>
                </c:pt>
                <c:pt idx="525">
                  <c:v>-442.25</c:v>
                </c:pt>
                <c:pt idx="526">
                  <c:v>-442.38</c:v>
                </c:pt>
                <c:pt idx="527">
                  <c:v>-442.47</c:v>
                </c:pt>
                <c:pt idx="528">
                  <c:v>-442.6</c:v>
                </c:pt>
                <c:pt idx="529">
                  <c:v>-442.48</c:v>
                </c:pt>
                <c:pt idx="530">
                  <c:v>-442.81</c:v>
                </c:pt>
                <c:pt idx="531">
                  <c:v>-442.93</c:v>
                </c:pt>
                <c:pt idx="532">
                  <c:v>-442.97</c:v>
                </c:pt>
                <c:pt idx="533">
                  <c:v>-447.37</c:v>
                </c:pt>
                <c:pt idx="534">
                  <c:v>-447.19</c:v>
                </c:pt>
                <c:pt idx="535">
                  <c:v>-447.05</c:v>
                </c:pt>
                <c:pt idx="536">
                  <c:v>-448.72</c:v>
                </c:pt>
                <c:pt idx="537">
                  <c:v>-449.49</c:v>
                </c:pt>
                <c:pt idx="538">
                  <c:v>-450.12</c:v>
                </c:pt>
                <c:pt idx="539">
                  <c:v>-450.43</c:v>
                </c:pt>
                <c:pt idx="540">
                  <c:v>-450.64</c:v>
                </c:pt>
                <c:pt idx="541">
                  <c:v>-450.56</c:v>
                </c:pt>
                <c:pt idx="542">
                  <c:v>-449.05</c:v>
                </c:pt>
                <c:pt idx="543">
                  <c:v>-447.63</c:v>
                </c:pt>
                <c:pt idx="544">
                  <c:v>-446.79</c:v>
                </c:pt>
                <c:pt idx="545">
                  <c:v>-446.52</c:v>
                </c:pt>
                <c:pt idx="546">
                  <c:v>-446.27</c:v>
                </c:pt>
                <c:pt idx="547">
                  <c:v>-445.93</c:v>
                </c:pt>
                <c:pt idx="548">
                  <c:v>-446.88</c:v>
                </c:pt>
                <c:pt idx="549">
                  <c:v>-448.29</c:v>
                </c:pt>
                <c:pt idx="550">
                  <c:v>-448.42</c:v>
                </c:pt>
                <c:pt idx="551">
                  <c:v>-448.78</c:v>
                </c:pt>
                <c:pt idx="552">
                  <c:v>-448.98</c:v>
                </c:pt>
                <c:pt idx="553">
                  <c:v>-448.97</c:v>
                </c:pt>
                <c:pt idx="554">
                  <c:v>-449.27</c:v>
                </c:pt>
                <c:pt idx="555">
                  <c:v>-447.61</c:v>
                </c:pt>
                <c:pt idx="556">
                  <c:v>-446.28</c:v>
                </c:pt>
                <c:pt idx="557">
                  <c:v>-445.87</c:v>
                </c:pt>
                <c:pt idx="558">
                  <c:v>-444.94</c:v>
                </c:pt>
                <c:pt idx="559">
                  <c:v>-444.99</c:v>
                </c:pt>
                <c:pt idx="560">
                  <c:v>-444.21</c:v>
                </c:pt>
                <c:pt idx="561">
                  <c:v>-444.45</c:v>
                </c:pt>
                <c:pt idx="562">
                  <c:v>-443.94</c:v>
                </c:pt>
                <c:pt idx="563">
                  <c:v>-443.66</c:v>
                </c:pt>
                <c:pt idx="564">
                  <c:v>-443.6</c:v>
                </c:pt>
                <c:pt idx="565">
                  <c:v>-443.39</c:v>
                </c:pt>
                <c:pt idx="566">
                  <c:v>-443.42</c:v>
                </c:pt>
                <c:pt idx="567">
                  <c:v>-443.39</c:v>
                </c:pt>
                <c:pt idx="568">
                  <c:v>-443.38</c:v>
                </c:pt>
                <c:pt idx="569">
                  <c:v>-443.38</c:v>
                </c:pt>
                <c:pt idx="570">
                  <c:v>-443.21</c:v>
                </c:pt>
                <c:pt idx="571">
                  <c:v>-443.31</c:v>
                </c:pt>
                <c:pt idx="572">
                  <c:v>-445.24</c:v>
                </c:pt>
                <c:pt idx="573">
                  <c:v>-446.3</c:v>
                </c:pt>
                <c:pt idx="574">
                  <c:v>-447.03</c:v>
                </c:pt>
                <c:pt idx="575">
                  <c:v>-447.72</c:v>
                </c:pt>
                <c:pt idx="576">
                  <c:v>-448.32</c:v>
                </c:pt>
                <c:pt idx="577">
                  <c:v>-448.96</c:v>
                </c:pt>
                <c:pt idx="578">
                  <c:v>-449.5</c:v>
                </c:pt>
                <c:pt idx="579">
                  <c:v>-449.78</c:v>
                </c:pt>
                <c:pt idx="580">
                  <c:v>-450.17</c:v>
                </c:pt>
                <c:pt idx="581">
                  <c:v>-448.61</c:v>
                </c:pt>
                <c:pt idx="582">
                  <c:v>-448.01</c:v>
                </c:pt>
                <c:pt idx="583">
                  <c:v>-447.8</c:v>
                </c:pt>
                <c:pt idx="584">
                  <c:v>-447.75</c:v>
                </c:pt>
                <c:pt idx="585">
                  <c:v>-447.81</c:v>
                </c:pt>
                <c:pt idx="586">
                  <c:v>-450.23</c:v>
                </c:pt>
                <c:pt idx="587">
                  <c:v>-451.58</c:v>
                </c:pt>
                <c:pt idx="588">
                  <c:v>-452.52</c:v>
                </c:pt>
                <c:pt idx="589">
                  <c:v>-453.2</c:v>
                </c:pt>
                <c:pt idx="590">
                  <c:v>-453.87</c:v>
                </c:pt>
                <c:pt idx="591">
                  <c:v>-454.42</c:v>
                </c:pt>
                <c:pt idx="592">
                  <c:v>-455.08</c:v>
                </c:pt>
                <c:pt idx="593">
                  <c:v>-455.49</c:v>
                </c:pt>
                <c:pt idx="594">
                  <c:v>-455.15</c:v>
                </c:pt>
                <c:pt idx="595">
                  <c:v>-454.49</c:v>
                </c:pt>
                <c:pt idx="596">
                  <c:v>-454.11</c:v>
                </c:pt>
                <c:pt idx="597">
                  <c:v>-453.94</c:v>
                </c:pt>
                <c:pt idx="598">
                  <c:v>-453.45</c:v>
                </c:pt>
                <c:pt idx="599">
                  <c:v>-453.44</c:v>
                </c:pt>
                <c:pt idx="600">
                  <c:v>-453.23</c:v>
                </c:pt>
                <c:pt idx="601">
                  <c:v>-452.96</c:v>
                </c:pt>
                <c:pt idx="602">
                  <c:v>-452.95</c:v>
                </c:pt>
                <c:pt idx="603">
                  <c:v>-452.51</c:v>
                </c:pt>
                <c:pt idx="604">
                  <c:v>-452.3</c:v>
                </c:pt>
                <c:pt idx="605">
                  <c:v>-452.18</c:v>
                </c:pt>
                <c:pt idx="606">
                  <c:v>-451.64</c:v>
                </c:pt>
                <c:pt idx="607">
                  <c:v>-451.16</c:v>
                </c:pt>
                <c:pt idx="608">
                  <c:v>-451.59</c:v>
                </c:pt>
                <c:pt idx="609">
                  <c:v>-450.97</c:v>
                </c:pt>
                <c:pt idx="610">
                  <c:v>-448.76</c:v>
                </c:pt>
                <c:pt idx="611">
                  <c:v>-447.88</c:v>
                </c:pt>
                <c:pt idx="612">
                  <c:v>-447.05</c:v>
                </c:pt>
                <c:pt idx="613">
                  <c:v>-446.35</c:v>
                </c:pt>
                <c:pt idx="614">
                  <c:v>-445.62</c:v>
                </c:pt>
                <c:pt idx="615">
                  <c:v>-445.12</c:v>
                </c:pt>
                <c:pt idx="616">
                  <c:v>-444.36</c:v>
                </c:pt>
                <c:pt idx="617">
                  <c:v>-443.63</c:v>
                </c:pt>
                <c:pt idx="618">
                  <c:v>-443.68</c:v>
                </c:pt>
                <c:pt idx="619">
                  <c:v>-443</c:v>
                </c:pt>
                <c:pt idx="620">
                  <c:v>-442.36</c:v>
                </c:pt>
                <c:pt idx="621">
                  <c:v>-442.17</c:v>
                </c:pt>
                <c:pt idx="622">
                  <c:v>-441.7</c:v>
                </c:pt>
                <c:pt idx="623">
                  <c:v>-441.33</c:v>
                </c:pt>
                <c:pt idx="624">
                  <c:v>-440.93</c:v>
                </c:pt>
                <c:pt idx="625">
                  <c:v>-440.59</c:v>
                </c:pt>
                <c:pt idx="626">
                  <c:v>-439.94</c:v>
                </c:pt>
                <c:pt idx="627">
                  <c:v>-441.54</c:v>
                </c:pt>
                <c:pt idx="628">
                  <c:v>-441.78</c:v>
                </c:pt>
                <c:pt idx="629">
                  <c:v>-442.64</c:v>
                </c:pt>
                <c:pt idx="630">
                  <c:v>-442.65</c:v>
                </c:pt>
                <c:pt idx="631">
                  <c:v>-442.83</c:v>
                </c:pt>
                <c:pt idx="632">
                  <c:v>-443.01</c:v>
                </c:pt>
                <c:pt idx="633">
                  <c:v>-443</c:v>
                </c:pt>
                <c:pt idx="634">
                  <c:v>-442.68</c:v>
                </c:pt>
                <c:pt idx="635">
                  <c:v>-441.25</c:v>
                </c:pt>
                <c:pt idx="636">
                  <c:v>-441.69</c:v>
                </c:pt>
                <c:pt idx="637">
                  <c:v>-442.15</c:v>
                </c:pt>
                <c:pt idx="638">
                  <c:v>-441.95</c:v>
                </c:pt>
                <c:pt idx="639">
                  <c:v>-440.96</c:v>
                </c:pt>
                <c:pt idx="640">
                  <c:v>-439.53</c:v>
                </c:pt>
                <c:pt idx="641">
                  <c:v>-438.55</c:v>
                </c:pt>
                <c:pt idx="642">
                  <c:v>-438.43</c:v>
                </c:pt>
                <c:pt idx="643">
                  <c:v>-438.43</c:v>
                </c:pt>
                <c:pt idx="644">
                  <c:v>-437.34</c:v>
                </c:pt>
                <c:pt idx="645">
                  <c:v>-437.13</c:v>
                </c:pt>
                <c:pt idx="646">
                  <c:v>-436.63</c:v>
                </c:pt>
                <c:pt idx="647">
                  <c:v>-436.25</c:v>
                </c:pt>
                <c:pt idx="648">
                  <c:v>-436.09</c:v>
                </c:pt>
                <c:pt idx="649">
                  <c:v>-435.75</c:v>
                </c:pt>
                <c:pt idx="650">
                  <c:v>-435.58</c:v>
                </c:pt>
                <c:pt idx="651">
                  <c:v>-435.5</c:v>
                </c:pt>
                <c:pt idx="652">
                  <c:v>-435.15</c:v>
                </c:pt>
                <c:pt idx="653">
                  <c:v>-435.03</c:v>
                </c:pt>
                <c:pt idx="654">
                  <c:v>-434.81</c:v>
                </c:pt>
                <c:pt idx="655">
                  <c:v>-434.76</c:v>
                </c:pt>
                <c:pt idx="656">
                  <c:v>-434.77</c:v>
                </c:pt>
                <c:pt idx="657">
                  <c:v>-434.87</c:v>
                </c:pt>
                <c:pt idx="658">
                  <c:v>-434.98</c:v>
                </c:pt>
                <c:pt idx="659">
                  <c:v>-435.18</c:v>
                </c:pt>
                <c:pt idx="660">
                  <c:v>-435.16</c:v>
                </c:pt>
                <c:pt idx="661">
                  <c:v>-435.36</c:v>
                </c:pt>
                <c:pt idx="662">
                  <c:v>-437.54</c:v>
                </c:pt>
                <c:pt idx="663">
                  <c:v>-438.7</c:v>
                </c:pt>
                <c:pt idx="664">
                  <c:v>-439.61</c:v>
                </c:pt>
                <c:pt idx="665">
                  <c:v>-438.06</c:v>
                </c:pt>
                <c:pt idx="666">
                  <c:v>-437.42</c:v>
                </c:pt>
                <c:pt idx="667">
                  <c:v>-437.23</c:v>
                </c:pt>
                <c:pt idx="668">
                  <c:v>-436.85</c:v>
                </c:pt>
                <c:pt idx="669">
                  <c:v>-437.14</c:v>
                </c:pt>
                <c:pt idx="670">
                  <c:v>-438.94</c:v>
                </c:pt>
                <c:pt idx="671">
                  <c:v>-439.65</c:v>
                </c:pt>
                <c:pt idx="672">
                  <c:v>-440.42</c:v>
                </c:pt>
                <c:pt idx="673">
                  <c:v>-440.67</c:v>
                </c:pt>
                <c:pt idx="674">
                  <c:v>-441</c:v>
                </c:pt>
                <c:pt idx="675">
                  <c:v>-441.34</c:v>
                </c:pt>
                <c:pt idx="676">
                  <c:v>-441.59</c:v>
                </c:pt>
                <c:pt idx="677">
                  <c:v>-441.54</c:v>
                </c:pt>
                <c:pt idx="678">
                  <c:v>-439.64</c:v>
                </c:pt>
                <c:pt idx="679">
                  <c:v>-439.11</c:v>
                </c:pt>
                <c:pt idx="680">
                  <c:v>-438.3</c:v>
                </c:pt>
                <c:pt idx="681">
                  <c:v>-438.15</c:v>
                </c:pt>
                <c:pt idx="682">
                  <c:v>-437.73</c:v>
                </c:pt>
                <c:pt idx="683">
                  <c:v>-437.31</c:v>
                </c:pt>
                <c:pt idx="684">
                  <c:v>-437.2</c:v>
                </c:pt>
                <c:pt idx="685">
                  <c:v>-436.74</c:v>
                </c:pt>
                <c:pt idx="686">
                  <c:v>-436.56</c:v>
                </c:pt>
                <c:pt idx="687">
                  <c:v>-438.53</c:v>
                </c:pt>
                <c:pt idx="688">
                  <c:v>-438.95</c:v>
                </c:pt>
                <c:pt idx="689">
                  <c:v>-439.37</c:v>
                </c:pt>
                <c:pt idx="690">
                  <c:v>-439.35</c:v>
                </c:pt>
                <c:pt idx="691">
                  <c:v>-439.72</c:v>
                </c:pt>
                <c:pt idx="692">
                  <c:v>-439.93</c:v>
                </c:pt>
                <c:pt idx="693">
                  <c:v>-439.92</c:v>
                </c:pt>
                <c:pt idx="694">
                  <c:v>-439.71</c:v>
                </c:pt>
                <c:pt idx="695">
                  <c:v>-439.47</c:v>
                </c:pt>
                <c:pt idx="696">
                  <c:v>-439.75</c:v>
                </c:pt>
                <c:pt idx="697">
                  <c:v>-439.6</c:v>
                </c:pt>
                <c:pt idx="698">
                  <c:v>-439.49</c:v>
                </c:pt>
                <c:pt idx="699">
                  <c:v>-439.55</c:v>
                </c:pt>
                <c:pt idx="700">
                  <c:v>-439.44</c:v>
                </c:pt>
                <c:pt idx="701">
                  <c:v>-439.31</c:v>
                </c:pt>
                <c:pt idx="702">
                  <c:v>-439.42</c:v>
                </c:pt>
                <c:pt idx="703">
                  <c:v>-436.93</c:v>
                </c:pt>
                <c:pt idx="704">
                  <c:v>-436.41</c:v>
                </c:pt>
                <c:pt idx="705">
                  <c:v>-435.69</c:v>
                </c:pt>
                <c:pt idx="706">
                  <c:v>-435.31</c:v>
                </c:pt>
                <c:pt idx="707">
                  <c:v>-434.73</c:v>
                </c:pt>
                <c:pt idx="708">
                  <c:v>-434.37</c:v>
                </c:pt>
                <c:pt idx="709">
                  <c:v>-435.34</c:v>
                </c:pt>
                <c:pt idx="710">
                  <c:v>-435.56</c:v>
                </c:pt>
                <c:pt idx="711">
                  <c:v>-435.93</c:v>
                </c:pt>
                <c:pt idx="712">
                  <c:v>-435.93</c:v>
                </c:pt>
                <c:pt idx="713">
                  <c:v>-436.2</c:v>
                </c:pt>
                <c:pt idx="714">
                  <c:v>-436.92</c:v>
                </c:pt>
                <c:pt idx="715">
                  <c:v>-438.61</c:v>
                </c:pt>
                <c:pt idx="716">
                  <c:v>-438.45</c:v>
                </c:pt>
                <c:pt idx="717">
                  <c:v>-437.65</c:v>
                </c:pt>
                <c:pt idx="718">
                  <c:v>-437.6</c:v>
                </c:pt>
                <c:pt idx="719">
                  <c:v>-437.43</c:v>
                </c:pt>
                <c:pt idx="720">
                  <c:v>-437.77</c:v>
                </c:pt>
                <c:pt idx="721">
                  <c:v>-439.77</c:v>
                </c:pt>
                <c:pt idx="722">
                  <c:v>-441.04</c:v>
                </c:pt>
                <c:pt idx="723">
                  <c:v>-442.05</c:v>
                </c:pt>
                <c:pt idx="724">
                  <c:v>-442.79</c:v>
                </c:pt>
                <c:pt idx="725">
                  <c:v>-443.32</c:v>
                </c:pt>
                <c:pt idx="726">
                  <c:v>-443.94</c:v>
                </c:pt>
                <c:pt idx="727">
                  <c:v>-444.42</c:v>
                </c:pt>
                <c:pt idx="728">
                  <c:v>-445.02</c:v>
                </c:pt>
                <c:pt idx="729">
                  <c:v>-445.44</c:v>
                </c:pt>
                <c:pt idx="730">
                  <c:v>-446.08</c:v>
                </c:pt>
                <c:pt idx="731">
                  <c:v>-446.9</c:v>
                </c:pt>
                <c:pt idx="732">
                  <c:v>-445.61</c:v>
                </c:pt>
                <c:pt idx="733">
                  <c:v>-445.22</c:v>
                </c:pt>
                <c:pt idx="734">
                  <c:v>-445.04</c:v>
                </c:pt>
                <c:pt idx="735">
                  <c:v>-445.68</c:v>
                </c:pt>
                <c:pt idx="736">
                  <c:v>-446.78</c:v>
                </c:pt>
                <c:pt idx="737">
                  <c:v>-447.43</c:v>
                </c:pt>
                <c:pt idx="738">
                  <c:v>-446.79</c:v>
                </c:pt>
                <c:pt idx="739">
                  <c:v>-445.98</c:v>
                </c:pt>
                <c:pt idx="740">
                  <c:v>-445.46</c:v>
                </c:pt>
                <c:pt idx="741">
                  <c:v>-446.67</c:v>
                </c:pt>
                <c:pt idx="742">
                  <c:v>-447.69</c:v>
                </c:pt>
                <c:pt idx="743">
                  <c:v>-448.21</c:v>
                </c:pt>
                <c:pt idx="744">
                  <c:v>-448.65</c:v>
                </c:pt>
                <c:pt idx="745">
                  <c:v>-448.94</c:v>
                </c:pt>
                <c:pt idx="746">
                  <c:v>-449.06</c:v>
                </c:pt>
                <c:pt idx="747">
                  <c:v>-447.72</c:v>
                </c:pt>
                <c:pt idx="748">
                  <c:v>-447.12</c:v>
                </c:pt>
                <c:pt idx="749">
                  <c:v>-448.41</c:v>
                </c:pt>
                <c:pt idx="750">
                  <c:v>-448.81</c:v>
                </c:pt>
                <c:pt idx="751">
                  <c:v>-447.41</c:v>
                </c:pt>
                <c:pt idx="752">
                  <c:v>-446.42</c:v>
                </c:pt>
                <c:pt idx="753">
                  <c:v>-446.19</c:v>
                </c:pt>
                <c:pt idx="754">
                  <c:v>-445.44</c:v>
                </c:pt>
                <c:pt idx="755">
                  <c:v>-446.89</c:v>
                </c:pt>
                <c:pt idx="756">
                  <c:v>-446.07</c:v>
                </c:pt>
                <c:pt idx="757">
                  <c:v>-446.32</c:v>
                </c:pt>
                <c:pt idx="758">
                  <c:v>-446.35</c:v>
                </c:pt>
                <c:pt idx="759">
                  <c:v>-446.02</c:v>
                </c:pt>
                <c:pt idx="760">
                  <c:v>-444.22</c:v>
                </c:pt>
                <c:pt idx="761">
                  <c:v>-442.98</c:v>
                </c:pt>
                <c:pt idx="762">
                  <c:v>-442.48</c:v>
                </c:pt>
                <c:pt idx="763">
                  <c:v>-442.64</c:v>
                </c:pt>
                <c:pt idx="764">
                  <c:v>-442.29</c:v>
                </c:pt>
                <c:pt idx="765">
                  <c:v>-442.09</c:v>
                </c:pt>
                <c:pt idx="766">
                  <c:v>-441.59</c:v>
                </c:pt>
                <c:pt idx="767">
                  <c:v>-440.8</c:v>
                </c:pt>
                <c:pt idx="768">
                  <c:v>-440.62</c:v>
                </c:pt>
                <c:pt idx="769">
                  <c:v>-440.56</c:v>
                </c:pt>
                <c:pt idx="770">
                  <c:v>-442.12</c:v>
                </c:pt>
                <c:pt idx="771">
                  <c:v>-443.05</c:v>
                </c:pt>
                <c:pt idx="772">
                  <c:v>-443.79</c:v>
                </c:pt>
                <c:pt idx="773">
                  <c:v>-444.26</c:v>
                </c:pt>
                <c:pt idx="774">
                  <c:v>-444.37</c:v>
                </c:pt>
                <c:pt idx="775">
                  <c:v>-444.62</c:v>
                </c:pt>
                <c:pt idx="776">
                  <c:v>-442.83</c:v>
                </c:pt>
                <c:pt idx="777">
                  <c:v>-442.15</c:v>
                </c:pt>
                <c:pt idx="778">
                  <c:v>-441.69</c:v>
                </c:pt>
                <c:pt idx="779">
                  <c:v>-441.55</c:v>
                </c:pt>
                <c:pt idx="780">
                  <c:v>-441.09</c:v>
                </c:pt>
                <c:pt idx="781">
                  <c:v>-441.09</c:v>
                </c:pt>
                <c:pt idx="782">
                  <c:v>-441.52</c:v>
                </c:pt>
                <c:pt idx="783">
                  <c:v>-441.31</c:v>
                </c:pt>
                <c:pt idx="784">
                  <c:v>-441.33</c:v>
                </c:pt>
                <c:pt idx="785">
                  <c:v>-441.31</c:v>
                </c:pt>
                <c:pt idx="786">
                  <c:v>-441.46</c:v>
                </c:pt>
                <c:pt idx="787">
                  <c:v>-441.63</c:v>
                </c:pt>
                <c:pt idx="788">
                  <c:v>-442</c:v>
                </c:pt>
                <c:pt idx="789">
                  <c:v>-442.45</c:v>
                </c:pt>
                <c:pt idx="790">
                  <c:v>-443.13</c:v>
                </c:pt>
                <c:pt idx="791">
                  <c:v>-445.58</c:v>
                </c:pt>
                <c:pt idx="792">
                  <c:v>-446.7</c:v>
                </c:pt>
                <c:pt idx="793">
                  <c:v>-446.14</c:v>
                </c:pt>
                <c:pt idx="794">
                  <c:v>-445.51</c:v>
                </c:pt>
                <c:pt idx="795">
                  <c:v>-447.01</c:v>
                </c:pt>
                <c:pt idx="796">
                  <c:v>-448</c:v>
                </c:pt>
                <c:pt idx="797">
                  <c:v>-448.77</c:v>
                </c:pt>
                <c:pt idx="798">
                  <c:v>-447.9</c:v>
                </c:pt>
                <c:pt idx="799">
                  <c:v>-447.61</c:v>
                </c:pt>
                <c:pt idx="800">
                  <c:v>-447.66</c:v>
                </c:pt>
                <c:pt idx="801">
                  <c:v>-447.89</c:v>
                </c:pt>
                <c:pt idx="802">
                  <c:v>-447.73</c:v>
                </c:pt>
                <c:pt idx="803">
                  <c:v>-447.85</c:v>
                </c:pt>
                <c:pt idx="804">
                  <c:v>-447.83</c:v>
                </c:pt>
                <c:pt idx="805">
                  <c:v>-447.61</c:v>
                </c:pt>
                <c:pt idx="806">
                  <c:v>-447.31</c:v>
                </c:pt>
                <c:pt idx="807">
                  <c:v>-447.18</c:v>
                </c:pt>
                <c:pt idx="808">
                  <c:v>-446.78</c:v>
                </c:pt>
                <c:pt idx="809">
                  <c:v>-446.8</c:v>
                </c:pt>
                <c:pt idx="810">
                  <c:v>-448.25</c:v>
                </c:pt>
                <c:pt idx="811">
                  <c:v>-448.8</c:v>
                </c:pt>
                <c:pt idx="812">
                  <c:v>-449.54</c:v>
                </c:pt>
                <c:pt idx="813">
                  <c:v>-449.51</c:v>
                </c:pt>
                <c:pt idx="814">
                  <c:v>-449.4</c:v>
                </c:pt>
                <c:pt idx="815">
                  <c:v>-449.56</c:v>
                </c:pt>
                <c:pt idx="816">
                  <c:v>-449.63</c:v>
                </c:pt>
                <c:pt idx="817">
                  <c:v>-449.57</c:v>
                </c:pt>
                <c:pt idx="818">
                  <c:v>-449.59</c:v>
                </c:pt>
                <c:pt idx="819">
                  <c:v>-449.21</c:v>
                </c:pt>
                <c:pt idx="820">
                  <c:v>-447.43</c:v>
                </c:pt>
                <c:pt idx="821">
                  <c:v>-446.55</c:v>
                </c:pt>
                <c:pt idx="822">
                  <c:v>-445.67</c:v>
                </c:pt>
                <c:pt idx="823">
                  <c:v>-445.46</c:v>
                </c:pt>
                <c:pt idx="824">
                  <c:v>-445.11</c:v>
                </c:pt>
                <c:pt idx="825">
                  <c:v>-444.85</c:v>
                </c:pt>
                <c:pt idx="826">
                  <c:v>-444.28</c:v>
                </c:pt>
                <c:pt idx="827">
                  <c:v>-443.59</c:v>
                </c:pt>
                <c:pt idx="828">
                  <c:v>-443.37</c:v>
                </c:pt>
                <c:pt idx="829">
                  <c:v>-443.24</c:v>
                </c:pt>
                <c:pt idx="830">
                  <c:v>-442.74</c:v>
                </c:pt>
                <c:pt idx="831">
                  <c:v>-442.77</c:v>
                </c:pt>
                <c:pt idx="832">
                  <c:v>-442.48</c:v>
                </c:pt>
                <c:pt idx="833">
                  <c:v>-441.95</c:v>
                </c:pt>
                <c:pt idx="834">
                  <c:v>-441.65</c:v>
                </c:pt>
                <c:pt idx="835">
                  <c:v>-441.46</c:v>
                </c:pt>
                <c:pt idx="836">
                  <c:v>-441.41</c:v>
                </c:pt>
                <c:pt idx="837">
                  <c:v>-440.77</c:v>
                </c:pt>
                <c:pt idx="838">
                  <c:v>-440.88</c:v>
                </c:pt>
                <c:pt idx="839">
                  <c:v>-442.15</c:v>
                </c:pt>
                <c:pt idx="840">
                  <c:v>-442.93</c:v>
                </c:pt>
                <c:pt idx="841">
                  <c:v>-443.33</c:v>
                </c:pt>
                <c:pt idx="842">
                  <c:v>-443.55</c:v>
                </c:pt>
                <c:pt idx="843">
                  <c:v>-443.86</c:v>
                </c:pt>
                <c:pt idx="844">
                  <c:v>-442.71</c:v>
                </c:pt>
                <c:pt idx="845">
                  <c:v>-441.9</c:v>
                </c:pt>
                <c:pt idx="846">
                  <c:v>-441.48</c:v>
                </c:pt>
                <c:pt idx="847">
                  <c:v>-441.15</c:v>
                </c:pt>
                <c:pt idx="848">
                  <c:v>-441.35</c:v>
                </c:pt>
                <c:pt idx="849">
                  <c:v>-441.37</c:v>
                </c:pt>
                <c:pt idx="850">
                  <c:v>-443.3</c:v>
                </c:pt>
                <c:pt idx="851">
                  <c:v>-443.22</c:v>
                </c:pt>
                <c:pt idx="852">
                  <c:v>-442.73</c:v>
                </c:pt>
                <c:pt idx="853">
                  <c:v>-442.6</c:v>
                </c:pt>
                <c:pt idx="854">
                  <c:v>-442.59</c:v>
                </c:pt>
                <c:pt idx="855">
                  <c:v>-444.57</c:v>
                </c:pt>
                <c:pt idx="856">
                  <c:v>-443.73</c:v>
                </c:pt>
                <c:pt idx="857">
                  <c:v>-444.61</c:v>
                </c:pt>
                <c:pt idx="858">
                  <c:v>-446.21</c:v>
                </c:pt>
                <c:pt idx="859">
                  <c:v>-447.05</c:v>
                </c:pt>
                <c:pt idx="860">
                  <c:v>-446.11</c:v>
                </c:pt>
                <c:pt idx="861">
                  <c:v>-446.36</c:v>
                </c:pt>
                <c:pt idx="862">
                  <c:v>-447.61</c:v>
                </c:pt>
                <c:pt idx="863">
                  <c:v>-449.24</c:v>
                </c:pt>
                <c:pt idx="864">
                  <c:v>-450.44</c:v>
                </c:pt>
                <c:pt idx="865">
                  <c:v>-451.15</c:v>
                </c:pt>
                <c:pt idx="866">
                  <c:v>-451.91</c:v>
                </c:pt>
                <c:pt idx="867">
                  <c:v>-451.84</c:v>
                </c:pt>
                <c:pt idx="868">
                  <c:v>-450.35</c:v>
                </c:pt>
                <c:pt idx="869">
                  <c:v>-449.97</c:v>
                </c:pt>
                <c:pt idx="870">
                  <c:v>-449.86</c:v>
                </c:pt>
                <c:pt idx="871">
                  <c:v>-449.53</c:v>
                </c:pt>
                <c:pt idx="872">
                  <c:v>-449.59</c:v>
                </c:pt>
                <c:pt idx="873">
                  <c:v>-449.48</c:v>
                </c:pt>
                <c:pt idx="874">
                  <c:v>-449.33</c:v>
                </c:pt>
                <c:pt idx="875">
                  <c:v>-449.56</c:v>
                </c:pt>
                <c:pt idx="876">
                  <c:v>-449.39</c:v>
                </c:pt>
                <c:pt idx="877">
                  <c:v>-449.21</c:v>
                </c:pt>
                <c:pt idx="878">
                  <c:v>-450.85</c:v>
                </c:pt>
                <c:pt idx="879">
                  <c:v>-450.85</c:v>
                </c:pt>
                <c:pt idx="880">
                  <c:v>-451.13</c:v>
                </c:pt>
                <c:pt idx="881">
                  <c:v>-449.76</c:v>
                </c:pt>
                <c:pt idx="882">
                  <c:v>-449.32</c:v>
                </c:pt>
                <c:pt idx="883">
                  <c:v>-448.67</c:v>
                </c:pt>
                <c:pt idx="884">
                  <c:v>-448.1</c:v>
                </c:pt>
                <c:pt idx="885">
                  <c:v>-449.89</c:v>
                </c:pt>
                <c:pt idx="886">
                  <c:v>-450.58</c:v>
                </c:pt>
                <c:pt idx="887">
                  <c:v>-450.37</c:v>
                </c:pt>
                <c:pt idx="888">
                  <c:v>-450.71</c:v>
                </c:pt>
                <c:pt idx="889">
                  <c:v>-450.64</c:v>
                </c:pt>
                <c:pt idx="890">
                  <c:v>-449.25</c:v>
                </c:pt>
                <c:pt idx="891">
                  <c:v>-447.92</c:v>
                </c:pt>
                <c:pt idx="892">
                  <c:v>-447.38</c:v>
                </c:pt>
                <c:pt idx="893">
                  <c:v>-446.79</c:v>
                </c:pt>
                <c:pt idx="894">
                  <c:v>-446.38</c:v>
                </c:pt>
                <c:pt idx="895">
                  <c:v>-446.28</c:v>
                </c:pt>
                <c:pt idx="896">
                  <c:v>-445.83</c:v>
                </c:pt>
                <c:pt idx="897">
                  <c:v>-445.34</c:v>
                </c:pt>
                <c:pt idx="898">
                  <c:v>-445.43</c:v>
                </c:pt>
                <c:pt idx="899">
                  <c:v>-447.35</c:v>
                </c:pt>
                <c:pt idx="900">
                  <c:v>-447.8</c:v>
                </c:pt>
                <c:pt idx="901">
                  <c:v>-448</c:v>
                </c:pt>
                <c:pt idx="902">
                  <c:v>-448.06</c:v>
                </c:pt>
                <c:pt idx="903">
                  <c:v>-448.04</c:v>
                </c:pt>
                <c:pt idx="904">
                  <c:v>-447.67</c:v>
                </c:pt>
                <c:pt idx="905">
                  <c:v>-446.63</c:v>
                </c:pt>
                <c:pt idx="906">
                  <c:v>-446.15</c:v>
                </c:pt>
                <c:pt idx="907">
                  <c:v>-445.73</c:v>
                </c:pt>
                <c:pt idx="908">
                  <c:v>-445.71</c:v>
                </c:pt>
                <c:pt idx="909">
                  <c:v>-447.52</c:v>
                </c:pt>
                <c:pt idx="910">
                  <c:v>-448.37</c:v>
                </c:pt>
                <c:pt idx="911">
                  <c:v>-448.98</c:v>
                </c:pt>
                <c:pt idx="912">
                  <c:v>-448.81</c:v>
                </c:pt>
                <c:pt idx="913">
                  <c:v>-448.97</c:v>
                </c:pt>
                <c:pt idx="914">
                  <c:v>-448.25</c:v>
                </c:pt>
                <c:pt idx="915">
                  <c:v>-447.72</c:v>
                </c:pt>
                <c:pt idx="916">
                  <c:v>-445.61</c:v>
                </c:pt>
                <c:pt idx="917">
                  <c:v>-445.44</c:v>
                </c:pt>
                <c:pt idx="918">
                  <c:v>-447.15</c:v>
                </c:pt>
                <c:pt idx="919">
                  <c:v>-448.49</c:v>
                </c:pt>
                <c:pt idx="920">
                  <c:v>-449.51</c:v>
                </c:pt>
                <c:pt idx="921">
                  <c:v>-450.38</c:v>
                </c:pt>
                <c:pt idx="922">
                  <c:v>-451.17</c:v>
                </c:pt>
                <c:pt idx="923">
                  <c:v>-451.68</c:v>
                </c:pt>
                <c:pt idx="924">
                  <c:v>-452.36</c:v>
                </c:pt>
                <c:pt idx="925">
                  <c:v>-452.98</c:v>
                </c:pt>
                <c:pt idx="926">
                  <c:v>-453.79</c:v>
                </c:pt>
                <c:pt idx="927">
                  <c:v>-454.65</c:v>
                </c:pt>
                <c:pt idx="928">
                  <c:v>-455.38</c:v>
                </c:pt>
                <c:pt idx="929">
                  <c:v>-456.15</c:v>
                </c:pt>
                <c:pt idx="930">
                  <c:v>-456.68</c:v>
                </c:pt>
                <c:pt idx="931">
                  <c:v>-457.32</c:v>
                </c:pt>
                <c:pt idx="932">
                  <c:v>-457.8</c:v>
                </c:pt>
                <c:pt idx="933">
                  <c:v>-458.28</c:v>
                </c:pt>
                <c:pt idx="934">
                  <c:v>-458.84</c:v>
                </c:pt>
                <c:pt idx="935">
                  <c:v>-459.51</c:v>
                </c:pt>
                <c:pt idx="936">
                  <c:v>-458.62</c:v>
                </c:pt>
                <c:pt idx="937">
                  <c:v>-458.34</c:v>
                </c:pt>
                <c:pt idx="938">
                  <c:v>-458.23</c:v>
                </c:pt>
                <c:pt idx="939">
                  <c:v>-457.93</c:v>
                </c:pt>
                <c:pt idx="940">
                  <c:v>-459.54</c:v>
                </c:pt>
                <c:pt idx="941">
                  <c:v>-460.26</c:v>
                </c:pt>
                <c:pt idx="942">
                  <c:v>-460.61</c:v>
                </c:pt>
                <c:pt idx="943">
                  <c:v>-460.87</c:v>
                </c:pt>
                <c:pt idx="944">
                  <c:v>-460.94</c:v>
                </c:pt>
                <c:pt idx="945">
                  <c:v>-460.87</c:v>
                </c:pt>
                <c:pt idx="946">
                  <c:v>-460.26</c:v>
                </c:pt>
                <c:pt idx="947">
                  <c:v>-459.36</c:v>
                </c:pt>
                <c:pt idx="948">
                  <c:v>-459.04</c:v>
                </c:pt>
                <c:pt idx="949">
                  <c:v>-458.18</c:v>
                </c:pt>
                <c:pt idx="950">
                  <c:v>-458.09</c:v>
                </c:pt>
                <c:pt idx="951">
                  <c:v>-458.4</c:v>
                </c:pt>
                <c:pt idx="952">
                  <c:v>-456.65</c:v>
                </c:pt>
                <c:pt idx="953">
                  <c:v>-455.89</c:v>
                </c:pt>
                <c:pt idx="954">
                  <c:v>-455.63</c:v>
                </c:pt>
                <c:pt idx="955">
                  <c:v>-454.8</c:v>
                </c:pt>
                <c:pt idx="956">
                  <c:v>-454.19</c:v>
                </c:pt>
                <c:pt idx="957">
                  <c:v>-453.09</c:v>
                </c:pt>
                <c:pt idx="958">
                  <c:v>-451.39</c:v>
                </c:pt>
                <c:pt idx="959">
                  <c:v>-450.75</c:v>
                </c:pt>
                <c:pt idx="960">
                  <c:v>-449.83</c:v>
                </c:pt>
                <c:pt idx="961">
                  <c:v>-449.35</c:v>
                </c:pt>
                <c:pt idx="962">
                  <c:v>-448.55</c:v>
                </c:pt>
                <c:pt idx="963">
                  <c:v>-448.04</c:v>
                </c:pt>
                <c:pt idx="964">
                  <c:v>-447.71</c:v>
                </c:pt>
                <c:pt idx="965">
                  <c:v>-447.22</c:v>
                </c:pt>
                <c:pt idx="966">
                  <c:v>-448.5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36261328"/>
        <c:axId val="2136276560"/>
      </c:lineChart>
      <c:catAx>
        <c:axId val="21362613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Date (YYYYMMDD)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high"/>
        <c:txPr>
          <a:bodyPr/>
          <a:lstStyle/>
          <a:p>
            <a:pPr>
              <a:defRPr sz="1400"/>
            </a:pPr>
            <a:endParaRPr lang="en-US"/>
          </a:p>
        </c:txPr>
        <c:crossAx val="2136276560"/>
        <c:crosses val="autoZero"/>
        <c:auto val="1"/>
        <c:lblAlgn val="ctr"/>
        <c:lblOffset val="60"/>
        <c:tickLblSkip val="75"/>
        <c:tickMarkSkip val="75"/>
        <c:noMultiLvlLbl val="0"/>
      </c:catAx>
      <c:valAx>
        <c:axId val="2136276560"/>
        <c:scaling>
          <c:orientation val="minMax"/>
          <c:max val="-4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Depth (Ft)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362613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2400"/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Nearest Neighbor</c:v>
                </c:pt>
              </c:strCache>
            </c:strRef>
          </c:tx>
          <c:marker>
            <c:symbol val="none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</c:numCache>
            </c:numRef>
          </c:cat>
          <c:val>
            <c:numRef>
              <c:f>Sheet1!$D$2:$D$21</c:f>
              <c:numCache>
                <c:formatCode>General</c:formatCode>
                <c:ptCount val="20"/>
                <c:pt idx="0">
                  <c:v>-392</c:v>
                </c:pt>
                <c:pt idx="1">
                  <c:v>-501</c:v>
                </c:pt>
                <c:pt idx="2">
                  <c:v>-490</c:v>
                </c:pt>
                <c:pt idx="3">
                  <c:v>-505</c:v>
                </c:pt>
                <c:pt idx="4">
                  <c:v>-485</c:v>
                </c:pt>
                <c:pt idx="5">
                  <c:v>-505</c:v>
                </c:pt>
                <c:pt idx="6">
                  <c:v>-547</c:v>
                </c:pt>
                <c:pt idx="7">
                  <c:v>-515</c:v>
                </c:pt>
                <c:pt idx="8">
                  <c:v>-500</c:v>
                </c:pt>
                <c:pt idx="9">
                  <c:v>-495</c:v>
                </c:pt>
                <c:pt idx="10">
                  <c:v>-527</c:v>
                </c:pt>
                <c:pt idx="11">
                  <c:v>-470</c:v>
                </c:pt>
                <c:pt idx="12">
                  <c:v>-500</c:v>
                </c:pt>
                <c:pt idx="13">
                  <c:v>-545</c:v>
                </c:pt>
                <c:pt idx="14">
                  <c:v>-483</c:v>
                </c:pt>
                <c:pt idx="15">
                  <c:v>-535</c:v>
                </c:pt>
                <c:pt idx="16">
                  <c:v>-591</c:v>
                </c:pt>
                <c:pt idx="17">
                  <c:v>-577</c:v>
                </c:pt>
                <c:pt idx="18">
                  <c:v>-517</c:v>
                </c:pt>
                <c:pt idx="19">
                  <c:v>-519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36261872"/>
        <c:axId val="2136262416"/>
      </c:lineChart>
      <c:catAx>
        <c:axId val="21362618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Year</a:t>
                </a:r>
              </a:p>
            </c:rich>
          </c:tx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136262416"/>
        <c:crosses val="autoZero"/>
        <c:auto val="1"/>
        <c:lblAlgn val="ctr"/>
        <c:lblOffset val="100"/>
        <c:tickLblSkip val="3"/>
        <c:noMultiLvlLbl val="0"/>
      </c:catAx>
      <c:valAx>
        <c:axId val="21362624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/>
                  <a:t>Depth (</a:t>
                </a:r>
                <a:r>
                  <a:rPr lang="en-US" sz="1600" dirty="0" smtClean="0"/>
                  <a:t>Feet)</a:t>
                </a:r>
                <a:r>
                  <a:rPr lang="en-US" sz="1600" baseline="0" dirty="0" smtClean="0"/>
                  <a:t> </a:t>
                </a:r>
                <a:endParaRPr lang="en-US" sz="16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362618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1507633420822395"/>
          <c:y val="2.7777777777777776E-2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436832895888017"/>
          <c:y val="0.22109981044036162"/>
          <c:w val="0.76204833770778657"/>
          <c:h val="0.63343722659667545"/>
        </c:manualLayout>
      </c:layout>
      <c:lineChart>
        <c:grouping val="standard"/>
        <c:varyColors val="0"/>
        <c:ser>
          <c:idx val="0"/>
          <c:order val="0"/>
          <c:tx>
            <c:strRef>
              <c:f>Sheet1!$E$1</c:f>
              <c:strCache>
                <c:ptCount val="1"/>
                <c:pt idx="0">
                  <c:v>Inverse Distance</c:v>
                </c:pt>
              </c:strCache>
            </c:strRef>
          </c:tx>
          <c:marker>
            <c:symbol val="none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</c:numCache>
            </c:numRef>
          </c:cat>
          <c:val>
            <c:numRef>
              <c:f>Sheet1!$E$2:$E$21</c:f>
              <c:numCache>
                <c:formatCode>General</c:formatCode>
                <c:ptCount val="20"/>
                <c:pt idx="0">
                  <c:v>-261</c:v>
                </c:pt>
                <c:pt idx="1">
                  <c:v>-541</c:v>
                </c:pt>
                <c:pt idx="2">
                  <c:v>-534</c:v>
                </c:pt>
                <c:pt idx="3">
                  <c:v>-570</c:v>
                </c:pt>
                <c:pt idx="4">
                  <c:v>-550</c:v>
                </c:pt>
                <c:pt idx="5">
                  <c:v>-547</c:v>
                </c:pt>
                <c:pt idx="6">
                  <c:v>-550</c:v>
                </c:pt>
                <c:pt idx="7">
                  <c:v>-560</c:v>
                </c:pt>
                <c:pt idx="8">
                  <c:v>-557</c:v>
                </c:pt>
                <c:pt idx="9">
                  <c:v>-475</c:v>
                </c:pt>
                <c:pt idx="10">
                  <c:v>-501</c:v>
                </c:pt>
                <c:pt idx="11">
                  <c:v>-436</c:v>
                </c:pt>
                <c:pt idx="12">
                  <c:v>-468</c:v>
                </c:pt>
                <c:pt idx="13">
                  <c:v>-578</c:v>
                </c:pt>
                <c:pt idx="14">
                  <c:v>-570</c:v>
                </c:pt>
                <c:pt idx="15">
                  <c:v>-572</c:v>
                </c:pt>
                <c:pt idx="16">
                  <c:v>-554</c:v>
                </c:pt>
                <c:pt idx="17">
                  <c:v>-611</c:v>
                </c:pt>
                <c:pt idx="18">
                  <c:v>-504</c:v>
                </c:pt>
                <c:pt idx="19">
                  <c:v>-555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50718496"/>
        <c:axId val="2141669968"/>
      </c:lineChart>
      <c:catAx>
        <c:axId val="20507184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Year</a:t>
                </a:r>
              </a:p>
            </c:rich>
          </c:tx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141669968"/>
        <c:crosses val="autoZero"/>
        <c:auto val="1"/>
        <c:lblAlgn val="ctr"/>
        <c:lblOffset val="100"/>
        <c:tickLblSkip val="3"/>
        <c:noMultiLvlLbl val="0"/>
      </c:catAx>
      <c:valAx>
        <c:axId val="21416699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/>
                  <a:t>Depth (</a:t>
                </a:r>
                <a:r>
                  <a:rPr lang="en-US" sz="1600" dirty="0" smtClean="0"/>
                  <a:t>Feet</a:t>
                </a:r>
                <a:r>
                  <a:rPr lang="en-US" sz="1600" baseline="0" dirty="0" smtClean="0"/>
                  <a:t>)</a:t>
                </a:r>
                <a:endParaRPr lang="en-US" sz="16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0507184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2400"/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Kriging</c:v>
                </c:pt>
              </c:strCache>
            </c:strRef>
          </c:tx>
          <c:marker>
            <c:symbol val="none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</c:numCache>
            </c:numRef>
          </c:cat>
          <c:val>
            <c:numRef>
              <c:f>Sheet1!$C$2:$C$21</c:f>
              <c:numCache>
                <c:formatCode>General</c:formatCode>
                <c:ptCount val="20"/>
                <c:pt idx="0">
                  <c:v>-274</c:v>
                </c:pt>
                <c:pt idx="1">
                  <c:v>-535</c:v>
                </c:pt>
                <c:pt idx="2">
                  <c:v>-503</c:v>
                </c:pt>
                <c:pt idx="3">
                  <c:v>-519</c:v>
                </c:pt>
                <c:pt idx="4">
                  <c:v>-498</c:v>
                </c:pt>
                <c:pt idx="5">
                  <c:v>-490</c:v>
                </c:pt>
                <c:pt idx="6">
                  <c:v>-538</c:v>
                </c:pt>
                <c:pt idx="7">
                  <c:v>-526</c:v>
                </c:pt>
                <c:pt idx="8">
                  <c:v>-478</c:v>
                </c:pt>
                <c:pt idx="9">
                  <c:v>-478</c:v>
                </c:pt>
                <c:pt idx="10">
                  <c:v>-495</c:v>
                </c:pt>
                <c:pt idx="11">
                  <c:v>-410</c:v>
                </c:pt>
                <c:pt idx="12">
                  <c:v>-482</c:v>
                </c:pt>
                <c:pt idx="13">
                  <c:v>-559</c:v>
                </c:pt>
                <c:pt idx="14">
                  <c:v>-510</c:v>
                </c:pt>
                <c:pt idx="15">
                  <c:v>-579</c:v>
                </c:pt>
                <c:pt idx="16">
                  <c:v>-586</c:v>
                </c:pt>
                <c:pt idx="17">
                  <c:v>-559</c:v>
                </c:pt>
                <c:pt idx="18">
                  <c:v>-486</c:v>
                </c:pt>
                <c:pt idx="19">
                  <c:v>-547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41662352"/>
        <c:axId val="2141667248"/>
      </c:lineChart>
      <c:catAx>
        <c:axId val="21416623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Year</a:t>
                </a:r>
              </a:p>
            </c:rich>
          </c:tx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141667248"/>
        <c:crosses val="autoZero"/>
        <c:auto val="1"/>
        <c:lblAlgn val="ctr"/>
        <c:lblOffset val="100"/>
        <c:tickLblSkip val="3"/>
        <c:noMultiLvlLbl val="0"/>
      </c:catAx>
      <c:valAx>
        <c:axId val="21416672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 smtClean="0"/>
                  <a:t>Depth (feet)</a:t>
                </a:r>
                <a:endParaRPr lang="en-US" sz="16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416623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 dirty="0"/>
              <a:t>Splines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Splines</c:v>
                </c:pt>
              </c:strCache>
            </c:strRef>
          </c:tx>
          <c:marker>
            <c:symbol val="none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</c:numCache>
            </c:numRef>
          </c:cat>
          <c:val>
            <c:numRef>
              <c:f>Sheet1!$B$2:$B$21</c:f>
              <c:numCache>
                <c:formatCode>0</c:formatCode>
                <c:ptCount val="20"/>
                <c:pt idx="0">
                  <c:v>-510.05349999999999</c:v>
                </c:pt>
                <c:pt idx="1">
                  <c:v>-448.64019999999999</c:v>
                </c:pt>
                <c:pt idx="2">
                  <c:v>-582.01559999999995</c:v>
                </c:pt>
                <c:pt idx="3">
                  <c:v>-410.59230000000002</c:v>
                </c:pt>
                <c:pt idx="4">
                  <c:v>-503.75990000000002</c:v>
                </c:pt>
                <c:pt idx="5">
                  <c:v>-591.38530000000003</c:v>
                </c:pt>
                <c:pt idx="6">
                  <c:v>-599.95259999999996</c:v>
                </c:pt>
                <c:pt idx="7">
                  <c:v>-512.23569999999995</c:v>
                </c:pt>
                <c:pt idx="8">
                  <c:v>-543.65</c:v>
                </c:pt>
                <c:pt idx="9">
                  <c:v>-620.71500000000003</c:v>
                </c:pt>
                <c:pt idx="10">
                  <c:v>-658.40869999999995</c:v>
                </c:pt>
                <c:pt idx="11">
                  <c:v>-528.32709999999997</c:v>
                </c:pt>
                <c:pt idx="12">
                  <c:v>-340.86099999999999</c:v>
                </c:pt>
                <c:pt idx="13">
                  <c:v>-608.76599999999996</c:v>
                </c:pt>
                <c:pt idx="14">
                  <c:v>-593.75189999999998</c:v>
                </c:pt>
                <c:pt idx="15">
                  <c:v>-644.54049999999995</c:v>
                </c:pt>
                <c:pt idx="16">
                  <c:v>-634.03719999999998</c:v>
                </c:pt>
                <c:pt idx="17">
                  <c:v>-639.85069999999996</c:v>
                </c:pt>
                <c:pt idx="18">
                  <c:v>-567.38379999999995</c:v>
                </c:pt>
                <c:pt idx="19">
                  <c:v>-599.4434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41666160"/>
        <c:axId val="2141660720"/>
      </c:lineChart>
      <c:catAx>
        <c:axId val="21416661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Year</a:t>
                </a:r>
              </a:p>
            </c:rich>
          </c:tx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141660720"/>
        <c:crosses val="autoZero"/>
        <c:auto val="1"/>
        <c:lblAlgn val="ctr"/>
        <c:lblOffset val="100"/>
        <c:tickLblSkip val="3"/>
        <c:noMultiLvlLbl val="0"/>
      </c:catAx>
      <c:valAx>
        <c:axId val="21416607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 smtClean="0"/>
                  <a:t>Depth</a:t>
                </a:r>
                <a:r>
                  <a:rPr lang="en-US" sz="1600" baseline="0" dirty="0" smtClean="0"/>
                  <a:t> (feet)</a:t>
                </a:r>
                <a:endParaRPr lang="en-US" sz="1600" dirty="0"/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416661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 dirty="0"/>
              <a:t>Tarrant County Natural Gas Production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Sheet1!$F$1</c:f>
              <c:strCache>
                <c:ptCount val="1"/>
                <c:pt idx="0">
                  <c:v>NG production</c:v>
                </c:pt>
              </c:strCache>
            </c:strRef>
          </c:tx>
          <c:marker>
            <c:symbol val="none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</c:numCache>
            </c:numRef>
          </c:cat>
          <c:val>
            <c:numRef>
              <c:f>Sheet1!$F$2:$F$21</c:f>
              <c:numCache>
                <c:formatCode>General</c:formatCode>
                <c:ptCount val="20"/>
                <c:pt idx="0">
                  <c:v>137924</c:v>
                </c:pt>
                <c:pt idx="1">
                  <c:v>305753</c:v>
                </c:pt>
                <c:pt idx="2">
                  <c:v>232289</c:v>
                </c:pt>
                <c:pt idx="3">
                  <c:v>182458</c:v>
                </c:pt>
                <c:pt idx="4">
                  <c:v>412483</c:v>
                </c:pt>
                <c:pt idx="5">
                  <c:v>561156</c:v>
                </c:pt>
                <c:pt idx="6">
                  <c:v>529528</c:v>
                </c:pt>
                <c:pt idx="7">
                  <c:v>751848</c:v>
                </c:pt>
                <c:pt idx="8">
                  <c:v>3271732</c:v>
                </c:pt>
                <c:pt idx="9">
                  <c:v>17884104</c:v>
                </c:pt>
                <c:pt idx="10">
                  <c:v>40529629</c:v>
                </c:pt>
                <c:pt idx="11">
                  <c:v>75283248</c:v>
                </c:pt>
                <c:pt idx="12">
                  <c:v>123633307</c:v>
                </c:pt>
                <c:pt idx="13">
                  <c:v>183779481</c:v>
                </c:pt>
                <c:pt idx="14">
                  <c:v>280278466</c:v>
                </c:pt>
                <c:pt idx="15">
                  <c:v>461283704</c:v>
                </c:pt>
                <c:pt idx="16">
                  <c:v>548347759</c:v>
                </c:pt>
                <c:pt idx="17">
                  <c:v>646656955</c:v>
                </c:pt>
                <c:pt idx="18">
                  <c:v>756312312</c:v>
                </c:pt>
                <c:pt idx="19">
                  <c:v>821544018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41671600"/>
        <c:axId val="2141668336"/>
      </c:lineChart>
      <c:catAx>
        <c:axId val="21416716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Year</a:t>
                </a:r>
              </a:p>
            </c:rich>
          </c:tx>
          <c:layout>
            <c:manualLayout>
              <c:xMode val="edge"/>
              <c:yMode val="edge"/>
              <c:x val="0.54590528157664497"/>
              <c:y val="0.8421097046413502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141668336"/>
        <c:crosses val="autoZero"/>
        <c:auto val="1"/>
        <c:lblAlgn val="ctr"/>
        <c:lblOffset val="100"/>
        <c:noMultiLvlLbl val="0"/>
      </c:catAx>
      <c:valAx>
        <c:axId val="2141668336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41671600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9226747888322116E-2"/>
                <c:y val="0.31517388451443573"/>
              </c:manualLayout>
            </c:layout>
            <c:tx>
              <c:rich>
                <a:bodyPr/>
                <a:lstStyle/>
                <a:p>
                  <a:pPr>
                    <a:defRPr sz="1600"/>
                  </a:pPr>
                  <a:r>
                    <a:rPr lang="en-US" sz="1600"/>
                    <a:t>MCF (Millions)</a:t>
                  </a:r>
                </a:p>
              </c:rich>
            </c:tx>
          </c:dispUnitsLbl>
        </c:dispUnits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2400"/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Nearest Neighbor</c:v>
                </c:pt>
              </c:strCache>
            </c:strRef>
          </c:tx>
          <c:marker>
            <c:symbol val="none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</c:numCache>
            </c:numRef>
          </c:cat>
          <c:val>
            <c:numRef>
              <c:f>Sheet1!$D$2:$D$21</c:f>
              <c:numCache>
                <c:formatCode>General</c:formatCode>
                <c:ptCount val="20"/>
                <c:pt idx="0">
                  <c:v>-392</c:v>
                </c:pt>
                <c:pt idx="1">
                  <c:v>-501</c:v>
                </c:pt>
                <c:pt idx="2">
                  <c:v>-490</c:v>
                </c:pt>
                <c:pt idx="3">
                  <c:v>-505</c:v>
                </c:pt>
                <c:pt idx="4">
                  <c:v>-485</c:v>
                </c:pt>
                <c:pt idx="5">
                  <c:v>-505</c:v>
                </c:pt>
                <c:pt idx="6">
                  <c:v>-547</c:v>
                </c:pt>
                <c:pt idx="7">
                  <c:v>-515</c:v>
                </c:pt>
                <c:pt idx="8">
                  <c:v>-500</c:v>
                </c:pt>
                <c:pt idx="9">
                  <c:v>-495</c:v>
                </c:pt>
                <c:pt idx="10">
                  <c:v>-527</c:v>
                </c:pt>
                <c:pt idx="11">
                  <c:v>-470</c:v>
                </c:pt>
                <c:pt idx="12">
                  <c:v>-500</c:v>
                </c:pt>
                <c:pt idx="13">
                  <c:v>-545</c:v>
                </c:pt>
                <c:pt idx="14">
                  <c:v>-483</c:v>
                </c:pt>
                <c:pt idx="15">
                  <c:v>-535</c:v>
                </c:pt>
                <c:pt idx="16">
                  <c:v>-591</c:v>
                </c:pt>
                <c:pt idx="17">
                  <c:v>-577</c:v>
                </c:pt>
                <c:pt idx="18">
                  <c:v>-517</c:v>
                </c:pt>
                <c:pt idx="19">
                  <c:v>-519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41664528"/>
        <c:axId val="2141659088"/>
      </c:lineChart>
      <c:catAx>
        <c:axId val="21416645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Year</a:t>
                </a:r>
              </a:p>
            </c:rich>
          </c:tx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141659088"/>
        <c:crosses val="autoZero"/>
        <c:auto val="1"/>
        <c:lblAlgn val="ctr"/>
        <c:lblOffset val="100"/>
        <c:tickLblSkip val="3"/>
        <c:noMultiLvlLbl val="0"/>
      </c:catAx>
      <c:valAx>
        <c:axId val="21416590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/>
                  <a:t>Depth (</a:t>
                </a:r>
                <a:r>
                  <a:rPr lang="en-US" sz="1600" dirty="0" smtClean="0"/>
                  <a:t>Feet)</a:t>
                </a:r>
                <a:r>
                  <a:rPr lang="en-US" sz="1600" baseline="0" dirty="0" smtClean="0"/>
                  <a:t> </a:t>
                </a:r>
                <a:endParaRPr lang="en-US" sz="16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416645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624FF-68AD-4A25-AC57-72214AC2B9E1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15B8B6-EA78-4017-9620-AA80F6C66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168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7DE2B76-2C5F-4B24-8AEF-66A560EE2F8D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E9CD05-26B9-40F2-85BE-8F2226C1453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2B76-2C5F-4B24-8AEF-66A560EE2F8D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9CD05-26B9-40F2-85BE-8F2226C145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7DE2B76-2C5F-4B24-8AEF-66A560EE2F8D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1E9CD05-26B9-40F2-85BE-8F2226C1453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2B76-2C5F-4B24-8AEF-66A560EE2F8D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1E9CD05-26B9-40F2-85BE-8F2226C1453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2B76-2C5F-4B24-8AEF-66A560EE2F8D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1E9CD05-26B9-40F2-85BE-8F2226C1453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7DE2B76-2C5F-4B24-8AEF-66A560EE2F8D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1E9CD05-26B9-40F2-85BE-8F2226C1453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7DE2B76-2C5F-4B24-8AEF-66A560EE2F8D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1E9CD05-26B9-40F2-85BE-8F2226C1453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2B76-2C5F-4B24-8AEF-66A560EE2F8D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1E9CD05-26B9-40F2-85BE-8F2226C145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2B76-2C5F-4B24-8AEF-66A560EE2F8D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E9CD05-26B9-40F2-85BE-8F2226C145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2B76-2C5F-4B24-8AEF-66A560EE2F8D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1E9CD05-26B9-40F2-85BE-8F2226C1453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7DE2B76-2C5F-4B24-8AEF-66A560EE2F8D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1E9CD05-26B9-40F2-85BE-8F2226C1453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7DE2B76-2C5F-4B24-8AEF-66A560EE2F8D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1E9CD05-26B9-40F2-85BE-8F2226C1453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Fracking</a:t>
            </a:r>
            <a:r>
              <a:rPr lang="en-US" dirty="0" smtClean="0"/>
              <a:t> and Texas Water Resources:  Case Study in the Barnett Shale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Dana Lazarus, GIS in Water Resources, Dec. </a:t>
            </a:r>
            <a:r>
              <a:rPr lang="en-US" dirty="0"/>
              <a:t>3, </a:t>
            </a:r>
            <a:r>
              <a:rPr lang="en-US" dirty="0" smtClean="0"/>
              <a:t>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60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/ 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Water levels experiencing </a:t>
            </a:r>
            <a:r>
              <a:rPr lang="en-US" dirty="0" smtClean="0">
                <a:solidFill>
                  <a:srgbClr val="FF0000"/>
                </a:solidFill>
              </a:rPr>
              <a:t>some decline</a:t>
            </a:r>
          </a:p>
          <a:p>
            <a:r>
              <a:rPr lang="en-US" dirty="0" smtClean="0"/>
              <a:t>Can trend be </a:t>
            </a:r>
            <a:r>
              <a:rPr lang="en-US" dirty="0" smtClean="0">
                <a:solidFill>
                  <a:srgbClr val="FF0000"/>
                </a:solidFill>
              </a:rPr>
              <a:t>correlated to </a:t>
            </a:r>
            <a:r>
              <a:rPr lang="en-US" dirty="0" err="1" smtClean="0">
                <a:solidFill>
                  <a:srgbClr val="FF0000"/>
                </a:solidFill>
              </a:rPr>
              <a:t>fracking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activity?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0613508"/>
              </p:ext>
            </p:extLst>
          </p:nvPr>
        </p:nvGraphicFramePr>
        <p:xfrm>
          <a:off x="4648200" y="4038600"/>
          <a:ext cx="4343400" cy="300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>
          <a:xfrm>
            <a:off x="609600" y="2667000"/>
            <a:ext cx="8153400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Consider </a:t>
            </a:r>
            <a:r>
              <a:rPr lang="en-US" dirty="0" smtClean="0">
                <a:solidFill>
                  <a:srgbClr val="FF0000"/>
                </a:solidFill>
              </a:rPr>
              <a:t>other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factors</a:t>
            </a:r>
          </a:p>
          <a:p>
            <a:pPr lvl="1"/>
            <a:r>
              <a:rPr lang="en-US" dirty="0" smtClean="0"/>
              <a:t>Precipitation, Population, Industry, Agriculture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5159796"/>
              </p:ext>
            </p:extLst>
          </p:nvPr>
        </p:nvGraphicFramePr>
        <p:xfrm>
          <a:off x="76200" y="4114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3403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7" grpId="0">
        <p:bldAsOne/>
      </p:bldGraphic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22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/>
              <a:t>Data Source</a:t>
            </a:r>
          </a:p>
          <a:p>
            <a:r>
              <a:rPr lang="en-US" dirty="0" smtClean="0"/>
              <a:t>Methodology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Conclusion / Next Steps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8589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Background: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534387"/>
            <a:ext cx="4613953" cy="5216557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676400"/>
            <a:ext cx="2438400" cy="2466266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765048" y="381000"/>
            <a:ext cx="8153400" cy="9906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dirty="0" smtClean="0"/>
              <a:t>Major Aquifers in the Barnett Shale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6051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Background: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67390"/>
            <a:ext cx="4800600" cy="524443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542" y="1567390"/>
            <a:ext cx="2732315" cy="510482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4495800" y="3124200"/>
            <a:ext cx="990600" cy="91344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endCxn id="9" idx="2"/>
          </p:cNvCxnSpPr>
          <p:nvPr/>
        </p:nvCxnSpPr>
        <p:spPr>
          <a:xfrm flipV="1">
            <a:off x="3657600" y="3580921"/>
            <a:ext cx="838200" cy="229079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68589" y="3573720"/>
            <a:ext cx="3170868" cy="461665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Focus on Tarrant County </a:t>
            </a:r>
            <a:endParaRPr lang="en-US" sz="2400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65048" y="381000"/>
            <a:ext cx="8153400" cy="9906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dirty="0" smtClean="0"/>
              <a:t>Population vs. Natural Gas Production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3733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Source: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"/>
          </p:nvPr>
        </p:nvSpPr>
        <p:spPr>
          <a:xfrm>
            <a:off x="609600" y="1524000"/>
            <a:ext cx="8534400" cy="77877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Texas Water Development Board Groundwater Database </a:t>
            </a:r>
          </a:p>
        </p:txBody>
      </p:sp>
      <p:pic>
        <p:nvPicPr>
          <p:cNvPr id="18" name="Content Placeholder 17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057400"/>
            <a:ext cx="4841393" cy="4775201"/>
          </a:xfr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064401"/>
            <a:ext cx="3193143" cy="27682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962400" y="3657600"/>
            <a:ext cx="533400" cy="533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495800" y="3352800"/>
            <a:ext cx="1447800" cy="5715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925457" y="2511890"/>
            <a:ext cx="3018468" cy="830997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Continuous</a:t>
            </a:r>
            <a:r>
              <a:rPr lang="en-US" sz="2400" dirty="0" smtClean="0"/>
              <a:t> water </a:t>
            </a:r>
            <a:r>
              <a:rPr lang="en-US" sz="2400" dirty="0"/>
              <a:t>l</a:t>
            </a:r>
            <a:r>
              <a:rPr lang="en-US" sz="2400" dirty="0" smtClean="0"/>
              <a:t>evel </a:t>
            </a:r>
            <a:r>
              <a:rPr lang="en-US" sz="2400" dirty="0"/>
              <a:t>d</a:t>
            </a:r>
            <a:r>
              <a:rPr lang="en-US" sz="2400" dirty="0" smtClean="0"/>
              <a:t>ata </a:t>
            </a:r>
            <a:r>
              <a:rPr lang="en-US" sz="2400" dirty="0" smtClean="0">
                <a:solidFill>
                  <a:srgbClr val="C00000"/>
                </a:solidFill>
              </a:rPr>
              <a:t>through 2012 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765048" y="381000"/>
            <a:ext cx="8153400" cy="9906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dirty="0" smtClean="0"/>
              <a:t>TWDB Groundwater Monitoring Wells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5159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Source: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65048" y="381000"/>
            <a:ext cx="8153400" cy="990600"/>
          </a:xfrm>
          <a:prstGeom prst="rect">
            <a:avLst/>
          </a:prstGeom>
        </p:spPr>
        <p:txBody>
          <a:bodyPr vert="horz" anchor="ctr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dirty="0" smtClean="0"/>
              <a:t>Continuous Water Level Monitoring Data</a:t>
            </a:r>
            <a:endParaRPr lang="en-US" sz="4000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43827883"/>
              </p:ext>
            </p:extLst>
          </p:nvPr>
        </p:nvGraphicFramePr>
        <p:xfrm>
          <a:off x="612775" y="1600200"/>
          <a:ext cx="8153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9689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Water Level</a:t>
            </a:r>
          </a:p>
          <a:p>
            <a:pPr lvl="1"/>
            <a:r>
              <a:rPr lang="en-US" dirty="0" smtClean="0"/>
              <a:t>Interpolate water level </a:t>
            </a:r>
            <a:r>
              <a:rPr lang="en-US" dirty="0" smtClean="0">
                <a:solidFill>
                  <a:srgbClr val="C00000"/>
                </a:solidFill>
              </a:rPr>
              <a:t>across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the area </a:t>
            </a:r>
            <a:r>
              <a:rPr lang="en-US" dirty="0" smtClean="0"/>
              <a:t>based on observations for </a:t>
            </a:r>
            <a:r>
              <a:rPr lang="en-US" dirty="0" smtClean="0">
                <a:solidFill>
                  <a:srgbClr val="C00000"/>
                </a:solidFill>
              </a:rPr>
              <a:t>a single time period</a:t>
            </a:r>
          </a:p>
          <a:p>
            <a:pPr lvl="1"/>
            <a:r>
              <a:rPr lang="en-US" dirty="0" smtClean="0"/>
              <a:t>Repeat interpolation </a:t>
            </a:r>
            <a:r>
              <a:rPr lang="en-US" dirty="0" smtClean="0">
                <a:solidFill>
                  <a:srgbClr val="C00000"/>
                </a:solidFill>
              </a:rPr>
              <a:t>for all time periods</a:t>
            </a:r>
          </a:p>
          <a:p>
            <a:pPr lvl="1"/>
            <a:r>
              <a:rPr lang="en-US" dirty="0" smtClean="0"/>
              <a:t>Construct time series to evaluate </a:t>
            </a:r>
            <a:r>
              <a:rPr lang="en-US" dirty="0" smtClean="0">
                <a:solidFill>
                  <a:srgbClr val="C00000"/>
                </a:solidFill>
              </a:rPr>
              <a:t>trends over time</a:t>
            </a:r>
          </a:p>
          <a:p>
            <a:r>
              <a:rPr lang="en-US" dirty="0" smtClean="0"/>
              <a:t>Water Quality</a:t>
            </a:r>
          </a:p>
          <a:p>
            <a:pPr lvl="1"/>
            <a:r>
              <a:rPr lang="en-US" dirty="0" smtClean="0"/>
              <a:t>Data </a:t>
            </a:r>
            <a:r>
              <a:rPr lang="en-US" dirty="0" smtClean="0">
                <a:solidFill>
                  <a:srgbClr val="C00000"/>
                </a:solidFill>
              </a:rPr>
              <a:t>limited</a:t>
            </a:r>
            <a:r>
              <a:rPr lang="en-US" dirty="0" smtClean="0"/>
              <a:t> for parameters of interest</a:t>
            </a:r>
          </a:p>
        </p:txBody>
      </p:sp>
    </p:spTree>
    <p:extLst>
      <p:ext uri="{BB962C8B-B14F-4D97-AF65-F5344CB8AC3E}">
        <p14:creationId xmlns:p14="http://schemas.microsoft.com/office/powerpoint/2010/main" val="183703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7904" y="1507259"/>
            <a:ext cx="1048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Inverse Distance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7904" y="41910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Nearest Neighbor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894" y="1547765"/>
            <a:ext cx="2308106" cy="26464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63849" y="1514362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Kriging</a:t>
            </a:r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209" y="4221347"/>
            <a:ext cx="2255391" cy="2612888"/>
          </a:xfr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325" y="4191716"/>
            <a:ext cx="2421875" cy="266628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213664" y="4211740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Splines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812" y="1547765"/>
            <a:ext cx="2246305" cy="2529057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765048" y="381000"/>
            <a:ext cx="8153400" cy="9906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dirty="0" smtClean="0"/>
              <a:t>Interpolated Water Levels for 2012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976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765048" y="381000"/>
            <a:ext cx="8153400" cy="9906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dirty="0" smtClean="0"/>
              <a:t>Interpolated Water Levels 1993-2012</a:t>
            </a:r>
            <a:endParaRPr lang="en-US" sz="4000" dirty="0"/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5593336"/>
              </p:ext>
            </p:extLst>
          </p:nvPr>
        </p:nvGraphicFramePr>
        <p:xfrm>
          <a:off x="76200" y="4114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9446608"/>
              </p:ext>
            </p:extLst>
          </p:nvPr>
        </p:nvGraphicFramePr>
        <p:xfrm>
          <a:off x="76200" y="15240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1989170"/>
              </p:ext>
            </p:extLst>
          </p:nvPr>
        </p:nvGraphicFramePr>
        <p:xfrm>
          <a:off x="4572000" y="15240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1437164"/>
              </p:ext>
            </p:extLst>
          </p:nvPr>
        </p:nvGraphicFramePr>
        <p:xfrm>
          <a:off x="4572000" y="4114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7798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1007</TotalTime>
  <Words>225</Words>
  <Application>Microsoft Office PowerPoint</Application>
  <PresentationFormat>On-screen Show (4:3)</PresentationFormat>
  <Paragraphs>64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Tw Cen MT</vt:lpstr>
      <vt:lpstr>Wingdings</vt:lpstr>
      <vt:lpstr>Wingdings 2</vt:lpstr>
      <vt:lpstr>Median</vt:lpstr>
      <vt:lpstr>Fracking and Texas Water Resources:  Case Study in the Barnett Shale</vt:lpstr>
      <vt:lpstr>Outline</vt:lpstr>
      <vt:lpstr>Background: </vt:lpstr>
      <vt:lpstr>Background: </vt:lpstr>
      <vt:lpstr>Data Source: </vt:lpstr>
      <vt:lpstr>Data Source: </vt:lpstr>
      <vt:lpstr>Methodology</vt:lpstr>
      <vt:lpstr>Results: </vt:lpstr>
      <vt:lpstr>Results: </vt:lpstr>
      <vt:lpstr>Conclusion / Next Steps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Fracking and Texas Water Resources:  Case Study in the Barnett Shale</dc:title>
  <dc:creator>Dana</dc:creator>
  <cp:lastModifiedBy>Maidment, David R</cp:lastModifiedBy>
  <cp:revision>35</cp:revision>
  <dcterms:created xsi:type="dcterms:W3CDTF">2013-12-02T13:12:41Z</dcterms:created>
  <dcterms:modified xsi:type="dcterms:W3CDTF">2013-12-03T20:13:33Z</dcterms:modified>
</cp:coreProperties>
</file>