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avi" ContentType="video/avi"/>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drawings/drawing1.xml" ContentType="application/vnd.openxmlformats-officedocument.drawingml.chartshapes+xml"/>
  <Override PartName="/ppt/notesSlides/notesSlide7.xml" ContentType="application/vnd.openxmlformats-officedocument.presentationml.notesSlide+xml"/>
  <Override PartName="/ppt/charts/chart2.xml" ContentType="application/vnd.openxmlformats-officedocument.drawingml.chart+xml"/>
  <Override PartName="/ppt/theme/themeOverride2.xml" ContentType="application/vnd.openxmlformats-officedocument.themeOverr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 id="2147483708" r:id="rId2"/>
  </p:sldMasterIdLst>
  <p:notesMasterIdLst>
    <p:notesMasterId r:id="rId15"/>
  </p:notesMasterIdLst>
  <p:sldIdLst>
    <p:sldId id="256" r:id="rId3"/>
    <p:sldId id="268" r:id="rId4"/>
    <p:sldId id="269" r:id="rId5"/>
    <p:sldId id="265" r:id="rId6"/>
    <p:sldId id="266" r:id="rId7"/>
    <p:sldId id="261" r:id="rId8"/>
    <p:sldId id="263" r:id="rId9"/>
    <p:sldId id="276" r:id="rId10"/>
    <p:sldId id="272" r:id="rId11"/>
    <p:sldId id="275" r:id="rId12"/>
    <p:sldId id="259" r:id="rId13"/>
    <p:sldId id="277" r:id="rId1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441" autoAdjust="0"/>
    <p:restoredTop sz="75133" autoAdjust="0"/>
  </p:normalViewPr>
  <p:slideViewPr>
    <p:cSldViewPr>
      <p:cViewPr>
        <p:scale>
          <a:sx n="50" d="100"/>
          <a:sy n="50" d="100"/>
        </p:scale>
        <p:origin x="-1962" y="-186"/>
      </p:cViewPr>
      <p:guideLst>
        <p:guide orient="horz" pos="2160"/>
        <p:guide pos="2880"/>
      </p:guideLst>
    </p:cSldViewPr>
  </p:slideViewPr>
  <p:notesTextViewPr>
    <p:cViewPr>
      <p:scale>
        <a:sx n="75" d="100"/>
        <a:sy n="75"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theme" Target="theme/theme1.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charts/_rels/chart1.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package" Target="../embeddings/Microsoft_Excel_Worksheet1.xlsx"/><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2" Type="http://schemas.openxmlformats.org/officeDocument/2006/relationships/package" Target="../embeddings/Microsoft_Excel_Worksheet2.xlsx"/><Relationship Id="rId1" Type="http://schemas.openxmlformats.org/officeDocument/2006/relationships/themeOverride" Target="../theme/themeOverride2.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pPr>
            <a:r>
              <a:rPr lang="en-US"/>
              <a:t>Leon Creek,</a:t>
            </a:r>
            <a:r>
              <a:rPr lang="en-US" baseline="0"/>
              <a:t> [DO] v. Temp</a:t>
            </a:r>
            <a:endParaRPr lang="en-US"/>
          </a:p>
        </c:rich>
      </c:tx>
      <c:layout/>
      <c:overlay val="0"/>
    </c:title>
    <c:autoTitleDeleted val="0"/>
    <c:plotArea>
      <c:layout>
        <c:manualLayout>
          <c:layoutTarget val="inner"/>
          <c:xMode val="edge"/>
          <c:yMode val="edge"/>
          <c:x val="6.6751340865000577E-2"/>
          <c:y val="0.15498183939128821"/>
          <c:w val="0.77985107839780887"/>
          <c:h val="0.57963457606473223"/>
        </c:manualLayout>
      </c:layout>
      <c:scatterChart>
        <c:scatterStyle val="lineMarker"/>
        <c:varyColors val="0"/>
        <c:ser>
          <c:idx val="0"/>
          <c:order val="0"/>
          <c:tx>
            <c:v>[DO], mg/L</c:v>
          </c:tx>
          <c:spPr>
            <a:ln>
              <a:noFill/>
            </a:ln>
          </c:spPr>
          <c:marker>
            <c:symbol val="star"/>
            <c:size val="3"/>
            <c:spPr>
              <a:noFill/>
              <a:ln>
                <a:solidFill>
                  <a:schemeClr val="tx2"/>
                </a:solidFill>
              </a:ln>
            </c:spPr>
          </c:marker>
          <c:xVal>
            <c:numRef>
              <c:f>'[Leon Creek - DO.csv]Leon Creek - DO'!$A$2:$A$1056</c:f>
              <c:numCache>
                <c:formatCode>m/d/yyyy</c:formatCode>
                <c:ptCount val="1055"/>
                <c:pt idx="0">
                  <c:v>38390</c:v>
                </c:pt>
                <c:pt idx="1">
                  <c:v>38391</c:v>
                </c:pt>
                <c:pt idx="2">
                  <c:v>38392</c:v>
                </c:pt>
                <c:pt idx="3">
                  <c:v>38393</c:v>
                </c:pt>
                <c:pt idx="4">
                  <c:v>38394</c:v>
                </c:pt>
                <c:pt idx="5">
                  <c:v>38395</c:v>
                </c:pt>
                <c:pt idx="6">
                  <c:v>38396</c:v>
                </c:pt>
                <c:pt idx="7">
                  <c:v>38397</c:v>
                </c:pt>
                <c:pt idx="8">
                  <c:v>38398</c:v>
                </c:pt>
                <c:pt idx="9">
                  <c:v>38399</c:v>
                </c:pt>
                <c:pt idx="10">
                  <c:v>38400</c:v>
                </c:pt>
                <c:pt idx="11">
                  <c:v>38401</c:v>
                </c:pt>
                <c:pt idx="12">
                  <c:v>38402</c:v>
                </c:pt>
                <c:pt idx="13">
                  <c:v>38403</c:v>
                </c:pt>
                <c:pt idx="14">
                  <c:v>38404</c:v>
                </c:pt>
                <c:pt idx="15">
                  <c:v>38405</c:v>
                </c:pt>
                <c:pt idx="16">
                  <c:v>38406</c:v>
                </c:pt>
                <c:pt idx="17">
                  <c:v>38407</c:v>
                </c:pt>
                <c:pt idx="18">
                  <c:v>38408</c:v>
                </c:pt>
                <c:pt idx="19">
                  <c:v>38409</c:v>
                </c:pt>
                <c:pt idx="20">
                  <c:v>38410</c:v>
                </c:pt>
                <c:pt idx="21">
                  <c:v>38411</c:v>
                </c:pt>
                <c:pt idx="22">
                  <c:v>38412</c:v>
                </c:pt>
                <c:pt idx="23">
                  <c:v>38413</c:v>
                </c:pt>
                <c:pt idx="24">
                  <c:v>38414</c:v>
                </c:pt>
                <c:pt idx="25">
                  <c:v>38415</c:v>
                </c:pt>
                <c:pt idx="26">
                  <c:v>38416</c:v>
                </c:pt>
                <c:pt idx="27">
                  <c:v>38417</c:v>
                </c:pt>
                <c:pt idx="28">
                  <c:v>38418</c:v>
                </c:pt>
                <c:pt idx="29">
                  <c:v>38419</c:v>
                </c:pt>
                <c:pt idx="30">
                  <c:v>38420</c:v>
                </c:pt>
                <c:pt idx="31">
                  <c:v>38421</c:v>
                </c:pt>
                <c:pt idx="32">
                  <c:v>38422</c:v>
                </c:pt>
                <c:pt idx="33">
                  <c:v>38423</c:v>
                </c:pt>
                <c:pt idx="34">
                  <c:v>38424</c:v>
                </c:pt>
                <c:pt idx="35">
                  <c:v>38425</c:v>
                </c:pt>
                <c:pt idx="36">
                  <c:v>38426</c:v>
                </c:pt>
                <c:pt idx="37">
                  <c:v>38427</c:v>
                </c:pt>
                <c:pt idx="38">
                  <c:v>38428</c:v>
                </c:pt>
                <c:pt idx="39">
                  <c:v>38429</c:v>
                </c:pt>
                <c:pt idx="40">
                  <c:v>38430</c:v>
                </c:pt>
                <c:pt idx="41">
                  <c:v>38431</c:v>
                </c:pt>
                <c:pt idx="42">
                  <c:v>38432</c:v>
                </c:pt>
                <c:pt idx="43">
                  <c:v>38433</c:v>
                </c:pt>
                <c:pt idx="44">
                  <c:v>38434</c:v>
                </c:pt>
                <c:pt idx="45">
                  <c:v>38435</c:v>
                </c:pt>
                <c:pt idx="46">
                  <c:v>38436</c:v>
                </c:pt>
                <c:pt idx="47">
                  <c:v>38437</c:v>
                </c:pt>
                <c:pt idx="48">
                  <c:v>38438</c:v>
                </c:pt>
                <c:pt idx="49">
                  <c:v>38439</c:v>
                </c:pt>
                <c:pt idx="50">
                  <c:v>38440</c:v>
                </c:pt>
                <c:pt idx="51">
                  <c:v>38441</c:v>
                </c:pt>
                <c:pt idx="52">
                  <c:v>38442</c:v>
                </c:pt>
                <c:pt idx="53">
                  <c:v>38443</c:v>
                </c:pt>
                <c:pt idx="54">
                  <c:v>38444</c:v>
                </c:pt>
                <c:pt idx="55">
                  <c:v>38445</c:v>
                </c:pt>
                <c:pt idx="56">
                  <c:v>38446</c:v>
                </c:pt>
                <c:pt idx="57">
                  <c:v>38447</c:v>
                </c:pt>
                <c:pt idx="58">
                  <c:v>38448</c:v>
                </c:pt>
                <c:pt idx="59">
                  <c:v>38449</c:v>
                </c:pt>
                <c:pt idx="60">
                  <c:v>38450</c:v>
                </c:pt>
                <c:pt idx="61">
                  <c:v>38451</c:v>
                </c:pt>
                <c:pt idx="62">
                  <c:v>38452</c:v>
                </c:pt>
                <c:pt idx="63">
                  <c:v>38453</c:v>
                </c:pt>
                <c:pt idx="64">
                  <c:v>38454</c:v>
                </c:pt>
                <c:pt idx="65">
                  <c:v>38455</c:v>
                </c:pt>
                <c:pt idx="66">
                  <c:v>38456</c:v>
                </c:pt>
                <c:pt idx="67">
                  <c:v>38457</c:v>
                </c:pt>
                <c:pt idx="68">
                  <c:v>38458</c:v>
                </c:pt>
                <c:pt idx="69">
                  <c:v>38459</c:v>
                </c:pt>
                <c:pt idx="70">
                  <c:v>38460</c:v>
                </c:pt>
                <c:pt idx="71">
                  <c:v>38461</c:v>
                </c:pt>
                <c:pt idx="72">
                  <c:v>38462</c:v>
                </c:pt>
                <c:pt idx="73">
                  <c:v>38463</c:v>
                </c:pt>
                <c:pt idx="74">
                  <c:v>38464</c:v>
                </c:pt>
                <c:pt idx="75">
                  <c:v>38465</c:v>
                </c:pt>
                <c:pt idx="76">
                  <c:v>38466</c:v>
                </c:pt>
                <c:pt idx="77">
                  <c:v>38467</c:v>
                </c:pt>
                <c:pt idx="78">
                  <c:v>38468</c:v>
                </c:pt>
                <c:pt idx="79">
                  <c:v>38469</c:v>
                </c:pt>
                <c:pt idx="80">
                  <c:v>38470</c:v>
                </c:pt>
                <c:pt idx="81">
                  <c:v>38471</c:v>
                </c:pt>
                <c:pt idx="82">
                  <c:v>38472</c:v>
                </c:pt>
                <c:pt idx="83">
                  <c:v>38473</c:v>
                </c:pt>
                <c:pt idx="84">
                  <c:v>38474</c:v>
                </c:pt>
                <c:pt idx="85">
                  <c:v>38475</c:v>
                </c:pt>
                <c:pt idx="86">
                  <c:v>38476</c:v>
                </c:pt>
                <c:pt idx="87">
                  <c:v>38477</c:v>
                </c:pt>
                <c:pt idx="88">
                  <c:v>38478</c:v>
                </c:pt>
                <c:pt idx="89">
                  <c:v>38479</c:v>
                </c:pt>
                <c:pt idx="90">
                  <c:v>38480</c:v>
                </c:pt>
                <c:pt idx="91">
                  <c:v>38481</c:v>
                </c:pt>
                <c:pt idx="92">
                  <c:v>38482</c:v>
                </c:pt>
                <c:pt idx="93">
                  <c:v>38483</c:v>
                </c:pt>
                <c:pt idx="94">
                  <c:v>38484</c:v>
                </c:pt>
                <c:pt idx="95">
                  <c:v>38485</c:v>
                </c:pt>
                <c:pt idx="96">
                  <c:v>38486</c:v>
                </c:pt>
                <c:pt idx="97">
                  <c:v>38487</c:v>
                </c:pt>
                <c:pt idx="98">
                  <c:v>38488</c:v>
                </c:pt>
                <c:pt idx="99">
                  <c:v>38489</c:v>
                </c:pt>
                <c:pt idx="100">
                  <c:v>38490</c:v>
                </c:pt>
                <c:pt idx="101">
                  <c:v>38491</c:v>
                </c:pt>
                <c:pt idx="102">
                  <c:v>38492</c:v>
                </c:pt>
                <c:pt idx="103">
                  <c:v>38493</c:v>
                </c:pt>
                <c:pt idx="104">
                  <c:v>38494</c:v>
                </c:pt>
                <c:pt idx="105">
                  <c:v>38495</c:v>
                </c:pt>
                <c:pt idx="106">
                  <c:v>38496</c:v>
                </c:pt>
                <c:pt idx="107">
                  <c:v>38497</c:v>
                </c:pt>
                <c:pt idx="108">
                  <c:v>38498</c:v>
                </c:pt>
                <c:pt idx="109">
                  <c:v>38499</c:v>
                </c:pt>
                <c:pt idx="110">
                  <c:v>38500</c:v>
                </c:pt>
                <c:pt idx="111">
                  <c:v>38501</c:v>
                </c:pt>
                <c:pt idx="112">
                  <c:v>38502</c:v>
                </c:pt>
                <c:pt idx="113">
                  <c:v>38503</c:v>
                </c:pt>
                <c:pt idx="114">
                  <c:v>38504</c:v>
                </c:pt>
                <c:pt idx="115">
                  <c:v>38505</c:v>
                </c:pt>
                <c:pt idx="116">
                  <c:v>38506</c:v>
                </c:pt>
                <c:pt idx="117">
                  <c:v>38507</c:v>
                </c:pt>
                <c:pt idx="118">
                  <c:v>38508</c:v>
                </c:pt>
                <c:pt idx="119">
                  <c:v>38509</c:v>
                </c:pt>
                <c:pt idx="120">
                  <c:v>38510</c:v>
                </c:pt>
                <c:pt idx="121">
                  <c:v>38511</c:v>
                </c:pt>
                <c:pt idx="122">
                  <c:v>38512</c:v>
                </c:pt>
                <c:pt idx="123">
                  <c:v>38513</c:v>
                </c:pt>
                <c:pt idx="124">
                  <c:v>38514</c:v>
                </c:pt>
                <c:pt idx="125">
                  <c:v>38515</c:v>
                </c:pt>
                <c:pt idx="126">
                  <c:v>38516</c:v>
                </c:pt>
                <c:pt idx="127">
                  <c:v>38517</c:v>
                </c:pt>
                <c:pt idx="128">
                  <c:v>38518</c:v>
                </c:pt>
                <c:pt idx="129">
                  <c:v>38519</c:v>
                </c:pt>
                <c:pt idx="130">
                  <c:v>38520</c:v>
                </c:pt>
                <c:pt idx="131">
                  <c:v>38521</c:v>
                </c:pt>
                <c:pt idx="132">
                  <c:v>38522</c:v>
                </c:pt>
                <c:pt idx="133">
                  <c:v>38523</c:v>
                </c:pt>
                <c:pt idx="134">
                  <c:v>38524</c:v>
                </c:pt>
                <c:pt idx="135">
                  <c:v>38525</c:v>
                </c:pt>
                <c:pt idx="136">
                  <c:v>38526</c:v>
                </c:pt>
                <c:pt idx="137">
                  <c:v>38527</c:v>
                </c:pt>
                <c:pt idx="138">
                  <c:v>38528</c:v>
                </c:pt>
                <c:pt idx="139">
                  <c:v>38529</c:v>
                </c:pt>
                <c:pt idx="140">
                  <c:v>38530</c:v>
                </c:pt>
                <c:pt idx="141">
                  <c:v>38531</c:v>
                </c:pt>
                <c:pt idx="142">
                  <c:v>38532</c:v>
                </c:pt>
                <c:pt idx="143">
                  <c:v>38533</c:v>
                </c:pt>
                <c:pt idx="144">
                  <c:v>38534</c:v>
                </c:pt>
                <c:pt idx="145">
                  <c:v>38535</c:v>
                </c:pt>
                <c:pt idx="146">
                  <c:v>38536</c:v>
                </c:pt>
                <c:pt idx="147">
                  <c:v>38537</c:v>
                </c:pt>
                <c:pt idx="148">
                  <c:v>38538</c:v>
                </c:pt>
                <c:pt idx="149">
                  <c:v>38539</c:v>
                </c:pt>
                <c:pt idx="150">
                  <c:v>38540</c:v>
                </c:pt>
                <c:pt idx="151">
                  <c:v>38541</c:v>
                </c:pt>
                <c:pt idx="152">
                  <c:v>38542</c:v>
                </c:pt>
                <c:pt idx="153">
                  <c:v>38543</c:v>
                </c:pt>
                <c:pt idx="154">
                  <c:v>38544</c:v>
                </c:pt>
                <c:pt idx="155">
                  <c:v>38545</c:v>
                </c:pt>
                <c:pt idx="156">
                  <c:v>38546</c:v>
                </c:pt>
                <c:pt idx="157">
                  <c:v>38547</c:v>
                </c:pt>
                <c:pt idx="158">
                  <c:v>38548</c:v>
                </c:pt>
                <c:pt idx="159">
                  <c:v>38549</c:v>
                </c:pt>
                <c:pt idx="160">
                  <c:v>38550</c:v>
                </c:pt>
                <c:pt idx="161">
                  <c:v>38551</c:v>
                </c:pt>
                <c:pt idx="162">
                  <c:v>38552</c:v>
                </c:pt>
                <c:pt idx="163">
                  <c:v>38553</c:v>
                </c:pt>
                <c:pt idx="164">
                  <c:v>38554</c:v>
                </c:pt>
                <c:pt idx="165">
                  <c:v>38555</c:v>
                </c:pt>
                <c:pt idx="166">
                  <c:v>38556</c:v>
                </c:pt>
                <c:pt idx="167">
                  <c:v>38557</c:v>
                </c:pt>
                <c:pt idx="168">
                  <c:v>38558</c:v>
                </c:pt>
                <c:pt idx="169">
                  <c:v>38559</c:v>
                </c:pt>
                <c:pt idx="170">
                  <c:v>38560</c:v>
                </c:pt>
                <c:pt idx="171">
                  <c:v>38561</c:v>
                </c:pt>
                <c:pt idx="172">
                  <c:v>38562</c:v>
                </c:pt>
                <c:pt idx="173">
                  <c:v>38563</c:v>
                </c:pt>
                <c:pt idx="174">
                  <c:v>38564</c:v>
                </c:pt>
                <c:pt idx="175">
                  <c:v>38565</c:v>
                </c:pt>
                <c:pt idx="176">
                  <c:v>38566</c:v>
                </c:pt>
                <c:pt idx="177">
                  <c:v>38567</c:v>
                </c:pt>
                <c:pt idx="178">
                  <c:v>38568</c:v>
                </c:pt>
                <c:pt idx="179">
                  <c:v>38569</c:v>
                </c:pt>
                <c:pt idx="180">
                  <c:v>38570</c:v>
                </c:pt>
                <c:pt idx="181">
                  <c:v>38571</c:v>
                </c:pt>
                <c:pt idx="182">
                  <c:v>38572</c:v>
                </c:pt>
                <c:pt idx="183">
                  <c:v>38573</c:v>
                </c:pt>
                <c:pt idx="184">
                  <c:v>38574</c:v>
                </c:pt>
                <c:pt idx="185">
                  <c:v>38575</c:v>
                </c:pt>
                <c:pt idx="186">
                  <c:v>38576</c:v>
                </c:pt>
                <c:pt idx="187">
                  <c:v>38577</c:v>
                </c:pt>
                <c:pt idx="188">
                  <c:v>38578</c:v>
                </c:pt>
                <c:pt idx="189">
                  <c:v>38579</c:v>
                </c:pt>
                <c:pt idx="190">
                  <c:v>38580</c:v>
                </c:pt>
                <c:pt idx="191">
                  <c:v>38581</c:v>
                </c:pt>
                <c:pt idx="192">
                  <c:v>38582</c:v>
                </c:pt>
                <c:pt idx="193">
                  <c:v>38583</c:v>
                </c:pt>
                <c:pt idx="194">
                  <c:v>38584</c:v>
                </c:pt>
                <c:pt idx="195">
                  <c:v>38585</c:v>
                </c:pt>
                <c:pt idx="196">
                  <c:v>38586</c:v>
                </c:pt>
                <c:pt idx="197">
                  <c:v>38587</c:v>
                </c:pt>
                <c:pt idx="198">
                  <c:v>38588</c:v>
                </c:pt>
                <c:pt idx="199">
                  <c:v>38589</c:v>
                </c:pt>
                <c:pt idx="200">
                  <c:v>38590</c:v>
                </c:pt>
                <c:pt idx="201">
                  <c:v>38591</c:v>
                </c:pt>
                <c:pt idx="202">
                  <c:v>38592</c:v>
                </c:pt>
                <c:pt idx="203">
                  <c:v>38593</c:v>
                </c:pt>
                <c:pt idx="204">
                  <c:v>38594</c:v>
                </c:pt>
                <c:pt idx="205">
                  <c:v>38595</c:v>
                </c:pt>
                <c:pt idx="206">
                  <c:v>38596</c:v>
                </c:pt>
                <c:pt idx="207">
                  <c:v>38597</c:v>
                </c:pt>
                <c:pt idx="208">
                  <c:v>38598</c:v>
                </c:pt>
                <c:pt idx="209">
                  <c:v>38599</c:v>
                </c:pt>
                <c:pt idx="210">
                  <c:v>38600</c:v>
                </c:pt>
                <c:pt idx="211">
                  <c:v>38601</c:v>
                </c:pt>
                <c:pt idx="212">
                  <c:v>38602</c:v>
                </c:pt>
                <c:pt idx="213">
                  <c:v>38603</c:v>
                </c:pt>
                <c:pt idx="214">
                  <c:v>38604</c:v>
                </c:pt>
                <c:pt idx="215">
                  <c:v>38605</c:v>
                </c:pt>
                <c:pt idx="216">
                  <c:v>38606</c:v>
                </c:pt>
                <c:pt idx="217">
                  <c:v>38607</c:v>
                </c:pt>
                <c:pt idx="218">
                  <c:v>38608</c:v>
                </c:pt>
                <c:pt idx="219">
                  <c:v>38609</c:v>
                </c:pt>
                <c:pt idx="220">
                  <c:v>38610</c:v>
                </c:pt>
                <c:pt idx="221">
                  <c:v>38611</c:v>
                </c:pt>
                <c:pt idx="222">
                  <c:v>38612</c:v>
                </c:pt>
                <c:pt idx="223">
                  <c:v>38613</c:v>
                </c:pt>
                <c:pt idx="224">
                  <c:v>38614</c:v>
                </c:pt>
                <c:pt idx="225">
                  <c:v>38615</c:v>
                </c:pt>
                <c:pt idx="226">
                  <c:v>38616</c:v>
                </c:pt>
                <c:pt idx="227">
                  <c:v>38617</c:v>
                </c:pt>
                <c:pt idx="228">
                  <c:v>38618</c:v>
                </c:pt>
                <c:pt idx="229">
                  <c:v>38619</c:v>
                </c:pt>
                <c:pt idx="230">
                  <c:v>38620</c:v>
                </c:pt>
                <c:pt idx="231">
                  <c:v>38621</c:v>
                </c:pt>
                <c:pt idx="232">
                  <c:v>38622</c:v>
                </c:pt>
                <c:pt idx="233">
                  <c:v>38623</c:v>
                </c:pt>
                <c:pt idx="234">
                  <c:v>38624</c:v>
                </c:pt>
                <c:pt idx="235">
                  <c:v>38625</c:v>
                </c:pt>
                <c:pt idx="236">
                  <c:v>38626</c:v>
                </c:pt>
                <c:pt idx="237">
                  <c:v>38627</c:v>
                </c:pt>
                <c:pt idx="238">
                  <c:v>38628</c:v>
                </c:pt>
                <c:pt idx="239">
                  <c:v>38629</c:v>
                </c:pt>
                <c:pt idx="240">
                  <c:v>38630</c:v>
                </c:pt>
                <c:pt idx="241">
                  <c:v>38631</c:v>
                </c:pt>
                <c:pt idx="242">
                  <c:v>38632</c:v>
                </c:pt>
                <c:pt idx="243">
                  <c:v>38633</c:v>
                </c:pt>
                <c:pt idx="244">
                  <c:v>38634</c:v>
                </c:pt>
                <c:pt idx="245">
                  <c:v>38635</c:v>
                </c:pt>
                <c:pt idx="246">
                  <c:v>38636</c:v>
                </c:pt>
                <c:pt idx="247">
                  <c:v>38637</c:v>
                </c:pt>
                <c:pt idx="248">
                  <c:v>38638</c:v>
                </c:pt>
                <c:pt idx="249">
                  <c:v>38639</c:v>
                </c:pt>
                <c:pt idx="250">
                  <c:v>38640</c:v>
                </c:pt>
                <c:pt idx="251">
                  <c:v>38641</c:v>
                </c:pt>
                <c:pt idx="252">
                  <c:v>38642</c:v>
                </c:pt>
                <c:pt idx="253">
                  <c:v>38643</c:v>
                </c:pt>
                <c:pt idx="254">
                  <c:v>38644</c:v>
                </c:pt>
                <c:pt idx="255">
                  <c:v>38645</c:v>
                </c:pt>
                <c:pt idx="256">
                  <c:v>38646</c:v>
                </c:pt>
                <c:pt idx="257">
                  <c:v>38647</c:v>
                </c:pt>
                <c:pt idx="258">
                  <c:v>38648</c:v>
                </c:pt>
                <c:pt idx="259">
                  <c:v>38649</c:v>
                </c:pt>
                <c:pt idx="260">
                  <c:v>38650</c:v>
                </c:pt>
                <c:pt idx="261">
                  <c:v>38651</c:v>
                </c:pt>
                <c:pt idx="262">
                  <c:v>38652</c:v>
                </c:pt>
                <c:pt idx="263">
                  <c:v>38653</c:v>
                </c:pt>
                <c:pt idx="264">
                  <c:v>38654</c:v>
                </c:pt>
                <c:pt idx="265">
                  <c:v>38655</c:v>
                </c:pt>
                <c:pt idx="266">
                  <c:v>38656</c:v>
                </c:pt>
                <c:pt idx="267">
                  <c:v>38657</c:v>
                </c:pt>
                <c:pt idx="268">
                  <c:v>38658</c:v>
                </c:pt>
                <c:pt idx="269">
                  <c:v>38659</c:v>
                </c:pt>
                <c:pt idx="270">
                  <c:v>38660</c:v>
                </c:pt>
                <c:pt idx="271">
                  <c:v>38661</c:v>
                </c:pt>
                <c:pt idx="272">
                  <c:v>38662</c:v>
                </c:pt>
                <c:pt idx="273">
                  <c:v>38663</c:v>
                </c:pt>
                <c:pt idx="274">
                  <c:v>38664</c:v>
                </c:pt>
                <c:pt idx="275">
                  <c:v>38665</c:v>
                </c:pt>
                <c:pt idx="276">
                  <c:v>38666</c:v>
                </c:pt>
                <c:pt idx="277">
                  <c:v>38667</c:v>
                </c:pt>
                <c:pt idx="278">
                  <c:v>38668</c:v>
                </c:pt>
                <c:pt idx="279">
                  <c:v>38669</c:v>
                </c:pt>
                <c:pt idx="280">
                  <c:v>38670</c:v>
                </c:pt>
                <c:pt idx="281">
                  <c:v>38671</c:v>
                </c:pt>
                <c:pt idx="282">
                  <c:v>38672</c:v>
                </c:pt>
                <c:pt idx="283">
                  <c:v>38673</c:v>
                </c:pt>
                <c:pt idx="284">
                  <c:v>38674</c:v>
                </c:pt>
                <c:pt idx="285">
                  <c:v>38675</c:v>
                </c:pt>
                <c:pt idx="286">
                  <c:v>38676</c:v>
                </c:pt>
                <c:pt idx="287">
                  <c:v>38677</c:v>
                </c:pt>
                <c:pt idx="288">
                  <c:v>38678</c:v>
                </c:pt>
                <c:pt idx="289">
                  <c:v>38679</c:v>
                </c:pt>
                <c:pt idx="290">
                  <c:v>38680</c:v>
                </c:pt>
                <c:pt idx="291">
                  <c:v>38681</c:v>
                </c:pt>
                <c:pt idx="292">
                  <c:v>38682</c:v>
                </c:pt>
                <c:pt idx="293">
                  <c:v>38683</c:v>
                </c:pt>
                <c:pt idx="294">
                  <c:v>38684</c:v>
                </c:pt>
                <c:pt idx="295">
                  <c:v>38685</c:v>
                </c:pt>
                <c:pt idx="296">
                  <c:v>38686</c:v>
                </c:pt>
                <c:pt idx="297">
                  <c:v>38687</c:v>
                </c:pt>
                <c:pt idx="298">
                  <c:v>38688</c:v>
                </c:pt>
                <c:pt idx="299">
                  <c:v>38689</c:v>
                </c:pt>
                <c:pt idx="300">
                  <c:v>38690</c:v>
                </c:pt>
                <c:pt idx="301">
                  <c:v>38691</c:v>
                </c:pt>
                <c:pt idx="302">
                  <c:v>38692</c:v>
                </c:pt>
                <c:pt idx="303">
                  <c:v>38693</c:v>
                </c:pt>
                <c:pt idx="304">
                  <c:v>38694</c:v>
                </c:pt>
                <c:pt idx="305">
                  <c:v>38695</c:v>
                </c:pt>
                <c:pt idx="306">
                  <c:v>38696</c:v>
                </c:pt>
                <c:pt idx="307">
                  <c:v>38697</c:v>
                </c:pt>
                <c:pt idx="308">
                  <c:v>38698</c:v>
                </c:pt>
                <c:pt idx="309">
                  <c:v>38699</c:v>
                </c:pt>
                <c:pt idx="310">
                  <c:v>38700</c:v>
                </c:pt>
                <c:pt idx="311">
                  <c:v>38701</c:v>
                </c:pt>
                <c:pt idx="312">
                  <c:v>38702</c:v>
                </c:pt>
                <c:pt idx="313">
                  <c:v>38703</c:v>
                </c:pt>
                <c:pt idx="314">
                  <c:v>38704</c:v>
                </c:pt>
                <c:pt idx="315">
                  <c:v>38705</c:v>
                </c:pt>
                <c:pt idx="316">
                  <c:v>38706</c:v>
                </c:pt>
                <c:pt idx="317">
                  <c:v>38707</c:v>
                </c:pt>
                <c:pt idx="318">
                  <c:v>38708</c:v>
                </c:pt>
                <c:pt idx="319">
                  <c:v>38709</c:v>
                </c:pt>
                <c:pt idx="320">
                  <c:v>38710</c:v>
                </c:pt>
                <c:pt idx="321">
                  <c:v>38711</c:v>
                </c:pt>
                <c:pt idx="322">
                  <c:v>38712</c:v>
                </c:pt>
                <c:pt idx="323">
                  <c:v>38713</c:v>
                </c:pt>
                <c:pt idx="324">
                  <c:v>38714</c:v>
                </c:pt>
                <c:pt idx="325">
                  <c:v>38715</c:v>
                </c:pt>
                <c:pt idx="326">
                  <c:v>38716</c:v>
                </c:pt>
                <c:pt idx="327">
                  <c:v>38717</c:v>
                </c:pt>
                <c:pt idx="328">
                  <c:v>38718</c:v>
                </c:pt>
                <c:pt idx="329">
                  <c:v>38719</c:v>
                </c:pt>
                <c:pt idx="330">
                  <c:v>38720</c:v>
                </c:pt>
                <c:pt idx="331">
                  <c:v>38721</c:v>
                </c:pt>
                <c:pt idx="332">
                  <c:v>38722</c:v>
                </c:pt>
                <c:pt idx="333">
                  <c:v>38723</c:v>
                </c:pt>
                <c:pt idx="334">
                  <c:v>38724</c:v>
                </c:pt>
                <c:pt idx="335">
                  <c:v>38725</c:v>
                </c:pt>
                <c:pt idx="336">
                  <c:v>38726</c:v>
                </c:pt>
                <c:pt idx="337">
                  <c:v>38727</c:v>
                </c:pt>
                <c:pt idx="338">
                  <c:v>38728</c:v>
                </c:pt>
                <c:pt idx="339">
                  <c:v>38729</c:v>
                </c:pt>
                <c:pt idx="340">
                  <c:v>38730</c:v>
                </c:pt>
                <c:pt idx="341">
                  <c:v>38731</c:v>
                </c:pt>
                <c:pt idx="342">
                  <c:v>38732</c:v>
                </c:pt>
                <c:pt idx="343">
                  <c:v>38733</c:v>
                </c:pt>
                <c:pt idx="344">
                  <c:v>38734</c:v>
                </c:pt>
                <c:pt idx="345">
                  <c:v>38735</c:v>
                </c:pt>
                <c:pt idx="346">
                  <c:v>38736</c:v>
                </c:pt>
                <c:pt idx="347">
                  <c:v>38737</c:v>
                </c:pt>
                <c:pt idx="348">
                  <c:v>38738</c:v>
                </c:pt>
                <c:pt idx="349">
                  <c:v>38739</c:v>
                </c:pt>
                <c:pt idx="350">
                  <c:v>38740</c:v>
                </c:pt>
                <c:pt idx="351">
                  <c:v>38741</c:v>
                </c:pt>
                <c:pt idx="352">
                  <c:v>38742</c:v>
                </c:pt>
                <c:pt idx="353">
                  <c:v>38743</c:v>
                </c:pt>
                <c:pt idx="354">
                  <c:v>38744</c:v>
                </c:pt>
                <c:pt idx="355">
                  <c:v>38745</c:v>
                </c:pt>
                <c:pt idx="356">
                  <c:v>38746</c:v>
                </c:pt>
                <c:pt idx="357">
                  <c:v>38747</c:v>
                </c:pt>
                <c:pt idx="358">
                  <c:v>38748</c:v>
                </c:pt>
                <c:pt idx="359">
                  <c:v>38749</c:v>
                </c:pt>
                <c:pt idx="360">
                  <c:v>38750</c:v>
                </c:pt>
                <c:pt idx="361">
                  <c:v>38751</c:v>
                </c:pt>
                <c:pt idx="362">
                  <c:v>38752</c:v>
                </c:pt>
                <c:pt idx="363">
                  <c:v>38753</c:v>
                </c:pt>
                <c:pt idx="364">
                  <c:v>38754</c:v>
                </c:pt>
                <c:pt idx="365">
                  <c:v>38755</c:v>
                </c:pt>
                <c:pt idx="366">
                  <c:v>38756</c:v>
                </c:pt>
                <c:pt idx="367">
                  <c:v>38757</c:v>
                </c:pt>
                <c:pt idx="368">
                  <c:v>38758</c:v>
                </c:pt>
                <c:pt idx="369">
                  <c:v>38759</c:v>
                </c:pt>
                <c:pt idx="370">
                  <c:v>38760</c:v>
                </c:pt>
                <c:pt idx="371">
                  <c:v>38761</c:v>
                </c:pt>
                <c:pt idx="372">
                  <c:v>38762</c:v>
                </c:pt>
                <c:pt idx="373">
                  <c:v>38763</c:v>
                </c:pt>
                <c:pt idx="374">
                  <c:v>38764</c:v>
                </c:pt>
                <c:pt idx="375">
                  <c:v>38765</c:v>
                </c:pt>
                <c:pt idx="376">
                  <c:v>38766</c:v>
                </c:pt>
                <c:pt idx="377">
                  <c:v>38767</c:v>
                </c:pt>
                <c:pt idx="378">
                  <c:v>38768</c:v>
                </c:pt>
                <c:pt idx="379">
                  <c:v>38769</c:v>
                </c:pt>
                <c:pt idx="380">
                  <c:v>38770</c:v>
                </c:pt>
                <c:pt idx="381">
                  <c:v>38771</c:v>
                </c:pt>
                <c:pt idx="382">
                  <c:v>38772</c:v>
                </c:pt>
                <c:pt idx="383">
                  <c:v>38773</c:v>
                </c:pt>
                <c:pt idx="384">
                  <c:v>38774</c:v>
                </c:pt>
                <c:pt idx="385">
                  <c:v>38775</c:v>
                </c:pt>
                <c:pt idx="386">
                  <c:v>38776</c:v>
                </c:pt>
                <c:pt idx="387">
                  <c:v>38777</c:v>
                </c:pt>
                <c:pt idx="388">
                  <c:v>38778</c:v>
                </c:pt>
                <c:pt idx="389">
                  <c:v>38779</c:v>
                </c:pt>
                <c:pt idx="390">
                  <c:v>38780</c:v>
                </c:pt>
                <c:pt idx="391">
                  <c:v>38781</c:v>
                </c:pt>
                <c:pt idx="392">
                  <c:v>38782</c:v>
                </c:pt>
                <c:pt idx="393">
                  <c:v>38783</c:v>
                </c:pt>
                <c:pt idx="394">
                  <c:v>38784</c:v>
                </c:pt>
                <c:pt idx="395">
                  <c:v>38785</c:v>
                </c:pt>
                <c:pt idx="396">
                  <c:v>38786</c:v>
                </c:pt>
                <c:pt idx="397">
                  <c:v>38787</c:v>
                </c:pt>
                <c:pt idx="398">
                  <c:v>38788</c:v>
                </c:pt>
                <c:pt idx="399">
                  <c:v>38789</c:v>
                </c:pt>
                <c:pt idx="400">
                  <c:v>38790</c:v>
                </c:pt>
                <c:pt idx="401">
                  <c:v>38791</c:v>
                </c:pt>
                <c:pt idx="402">
                  <c:v>38792</c:v>
                </c:pt>
                <c:pt idx="403">
                  <c:v>38793</c:v>
                </c:pt>
                <c:pt idx="404">
                  <c:v>38794</c:v>
                </c:pt>
                <c:pt idx="405">
                  <c:v>38795</c:v>
                </c:pt>
                <c:pt idx="406">
                  <c:v>38796</c:v>
                </c:pt>
                <c:pt idx="407">
                  <c:v>38797</c:v>
                </c:pt>
                <c:pt idx="408">
                  <c:v>38798</c:v>
                </c:pt>
                <c:pt idx="409">
                  <c:v>38799</c:v>
                </c:pt>
                <c:pt idx="410">
                  <c:v>38800</c:v>
                </c:pt>
                <c:pt idx="411">
                  <c:v>38801</c:v>
                </c:pt>
                <c:pt idx="412">
                  <c:v>38802</c:v>
                </c:pt>
                <c:pt idx="413">
                  <c:v>38803</c:v>
                </c:pt>
                <c:pt idx="414">
                  <c:v>38804</c:v>
                </c:pt>
                <c:pt idx="415">
                  <c:v>38805</c:v>
                </c:pt>
                <c:pt idx="416">
                  <c:v>38806</c:v>
                </c:pt>
                <c:pt idx="417">
                  <c:v>38807</c:v>
                </c:pt>
                <c:pt idx="418">
                  <c:v>38808</c:v>
                </c:pt>
                <c:pt idx="419">
                  <c:v>38809</c:v>
                </c:pt>
                <c:pt idx="420">
                  <c:v>38810</c:v>
                </c:pt>
                <c:pt idx="421">
                  <c:v>38811</c:v>
                </c:pt>
                <c:pt idx="422">
                  <c:v>38812</c:v>
                </c:pt>
                <c:pt idx="423">
                  <c:v>38813</c:v>
                </c:pt>
                <c:pt idx="424">
                  <c:v>38814</c:v>
                </c:pt>
                <c:pt idx="425">
                  <c:v>38815</c:v>
                </c:pt>
                <c:pt idx="426">
                  <c:v>38816</c:v>
                </c:pt>
                <c:pt idx="427">
                  <c:v>38817</c:v>
                </c:pt>
                <c:pt idx="428">
                  <c:v>38818</c:v>
                </c:pt>
                <c:pt idx="429">
                  <c:v>38819</c:v>
                </c:pt>
                <c:pt idx="430">
                  <c:v>38820</c:v>
                </c:pt>
                <c:pt idx="431">
                  <c:v>38821</c:v>
                </c:pt>
                <c:pt idx="432">
                  <c:v>38822</c:v>
                </c:pt>
                <c:pt idx="433">
                  <c:v>38823</c:v>
                </c:pt>
                <c:pt idx="434">
                  <c:v>38824</c:v>
                </c:pt>
                <c:pt idx="435">
                  <c:v>38825</c:v>
                </c:pt>
                <c:pt idx="436">
                  <c:v>38826</c:v>
                </c:pt>
                <c:pt idx="437">
                  <c:v>38827</c:v>
                </c:pt>
                <c:pt idx="438">
                  <c:v>38828</c:v>
                </c:pt>
                <c:pt idx="439">
                  <c:v>38829</c:v>
                </c:pt>
                <c:pt idx="440">
                  <c:v>38830</c:v>
                </c:pt>
                <c:pt idx="441">
                  <c:v>38831</c:v>
                </c:pt>
                <c:pt idx="442">
                  <c:v>38832</c:v>
                </c:pt>
                <c:pt idx="443">
                  <c:v>38833</c:v>
                </c:pt>
                <c:pt idx="444">
                  <c:v>38834</c:v>
                </c:pt>
                <c:pt idx="445">
                  <c:v>38835</c:v>
                </c:pt>
                <c:pt idx="446">
                  <c:v>38836</c:v>
                </c:pt>
                <c:pt idx="447">
                  <c:v>38837</c:v>
                </c:pt>
                <c:pt idx="448">
                  <c:v>38838</c:v>
                </c:pt>
                <c:pt idx="449">
                  <c:v>38839</c:v>
                </c:pt>
                <c:pt idx="450">
                  <c:v>38840</c:v>
                </c:pt>
                <c:pt idx="451">
                  <c:v>38841</c:v>
                </c:pt>
                <c:pt idx="452">
                  <c:v>38842</c:v>
                </c:pt>
                <c:pt idx="453">
                  <c:v>38843</c:v>
                </c:pt>
                <c:pt idx="454">
                  <c:v>38844</c:v>
                </c:pt>
                <c:pt idx="455">
                  <c:v>38845</c:v>
                </c:pt>
                <c:pt idx="456">
                  <c:v>38846</c:v>
                </c:pt>
                <c:pt idx="457">
                  <c:v>38847</c:v>
                </c:pt>
                <c:pt idx="458">
                  <c:v>38848</c:v>
                </c:pt>
                <c:pt idx="459">
                  <c:v>38849</c:v>
                </c:pt>
                <c:pt idx="460">
                  <c:v>38850</c:v>
                </c:pt>
                <c:pt idx="461">
                  <c:v>38851</c:v>
                </c:pt>
                <c:pt idx="462">
                  <c:v>38852</c:v>
                </c:pt>
                <c:pt idx="463">
                  <c:v>38853</c:v>
                </c:pt>
                <c:pt idx="464">
                  <c:v>38854</c:v>
                </c:pt>
                <c:pt idx="465">
                  <c:v>38855</c:v>
                </c:pt>
                <c:pt idx="466">
                  <c:v>38856</c:v>
                </c:pt>
                <c:pt idx="467">
                  <c:v>38857</c:v>
                </c:pt>
                <c:pt idx="468">
                  <c:v>38858</c:v>
                </c:pt>
                <c:pt idx="469">
                  <c:v>38859</c:v>
                </c:pt>
                <c:pt idx="470">
                  <c:v>38860</c:v>
                </c:pt>
                <c:pt idx="471">
                  <c:v>38861</c:v>
                </c:pt>
                <c:pt idx="472">
                  <c:v>38862</c:v>
                </c:pt>
                <c:pt idx="473">
                  <c:v>38863</c:v>
                </c:pt>
                <c:pt idx="474">
                  <c:v>38864</c:v>
                </c:pt>
                <c:pt idx="475">
                  <c:v>38865</c:v>
                </c:pt>
                <c:pt idx="476">
                  <c:v>38866</c:v>
                </c:pt>
                <c:pt idx="477">
                  <c:v>38867</c:v>
                </c:pt>
                <c:pt idx="478">
                  <c:v>38868</c:v>
                </c:pt>
                <c:pt idx="479">
                  <c:v>38869</c:v>
                </c:pt>
                <c:pt idx="480">
                  <c:v>38870</c:v>
                </c:pt>
                <c:pt idx="481">
                  <c:v>38871</c:v>
                </c:pt>
                <c:pt idx="482">
                  <c:v>38872</c:v>
                </c:pt>
                <c:pt idx="483">
                  <c:v>38873</c:v>
                </c:pt>
                <c:pt idx="484">
                  <c:v>38874</c:v>
                </c:pt>
                <c:pt idx="485">
                  <c:v>38875</c:v>
                </c:pt>
                <c:pt idx="486">
                  <c:v>38876</c:v>
                </c:pt>
                <c:pt idx="487">
                  <c:v>38877</c:v>
                </c:pt>
                <c:pt idx="488">
                  <c:v>38878</c:v>
                </c:pt>
                <c:pt idx="489">
                  <c:v>38879</c:v>
                </c:pt>
                <c:pt idx="490">
                  <c:v>38880</c:v>
                </c:pt>
                <c:pt idx="491">
                  <c:v>38881</c:v>
                </c:pt>
                <c:pt idx="492">
                  <c:v>38882</c:v>
                </c:pt>
                <c:pt idx="493">
                  <c:v>38883</c:v>
                </c:pt>
                <c:pt idx="494">
                  <c:v>38884</c:v>
                </c:pt>
                <c:pt idx="495">
                  <c:v>38885</c:v>
                </c:pt>
                <c:pt idx="496">
                  <c:v>38886</c:v>
                </c:pt>
                <c:pt idx="497">
                  <c:v>38887</c:v>
                </c:pt>
                <c:pt idx="498">
                  <c:v>38888</c:v>
                </c:pt>
                <c:pt idx="499">
                  <c:v>38889</c:v>
                </c:pt>
                <c:pt idx="500">
                  <c:v>38890</c:v>
                </c:pt>
                <c:pt idx="501">
                  <c:v>38891</c:v>
                </c:pt>
                <c:pt idx="502">
                  <c:v>38892</c:v>
                </c:pt>
                <c:pt idx="503">
                  <c:v>38893</c:v>
                </c:pt>
                <c:pt idx="504">
                  <c:v>38894</c:v>
                </c:pt>
                <c:pt idx="505">
                  <c:v>38895</c:v>
                </c:pt>
                <c:pt idx="506">
                  <c:v>38896</c:v>
                </c:pt>
                <c:pt idx="507">
                  <c:v>38897</c:v>
                </c:pt>
                <c:pt idx="508">
                  <c:v>38898</c:v>
                </c:pt>
                <c:pt idx="509">
                  <c:v>38899</c:v>
                </c:pt>
                <c:pt idx="510">
                  <c:v>38900</c:v>
                </c:pt>
                <c:pt idx="511">
                  <c:v>38901</c:v>
                </c:pt>
                <c:pt idx="512">
                  <c:v>38902</c:v>
                </c:pt>
                <c:pt idx="513">
                  <c:v>38903</c:v>
                </c:pt>
                <c:pt idx="514">
                  <c:v>38904</c:v>
                </c:pt>
                <c:pt idx="515">
                  <c:v>38905</c:v>
                </c:pt>
                <c:pt idx="516">
                  <c:v>38906</c:v>
                </c:pt>
                <c:pt idx="517">
                  <c:v>38907</c:v>
                </c:pt>
                <c:pt idx="518">
                  <c:v>38908</c:v>
                </c:pt>
                <c:pt idx="519">
                  <c:v>38909</c:v>
                </c:pt>
                <c:pt idx="520">
                  <c:v>38910</c:v>
                </c:pt>
                <c:pt idx="521">
                  <c:v>38911</c:v>
                </c:pt>
                <c:pt idx="522">
                  <c:v>38912</c:v>
                </c:pt>
                <c:pt idx="523">
                  <c:v>38913</c:v>
                </c:pt>
                <c:pt idx="524">
                  <c:v>38914</c:v>
                </c:pt>
                <c:pt idx="525">
                  <c:v>38915</c:v>
                </c:pt>
                <c:pt idx="526">
                  <c:v>38916</c:v>
                </c:pt>
                <c:pt idx="527">
                  <c:v>38917</c:v>
                </c:pt>
                <c:pt idx="528">
                  <c:v>38918</c:v>
                </c:pt>
                <c:pt idx="529">
                  <c:v>38919</c:v>
                </c:pt>
                <c:pt idx="530">
                  <c:v>38920</c:v>
                </c:pt>
                <c:pt idx="531">
                  <c:v>38921</c:v>
                </c:pt>
                <c:pt idx="532">
                  <c:v>38922</c:v>
                </c:pt>
                <c:pt idx="533">
                  <c:v>38923</c:v>
                </c:pt>
                <c:pt idx="534">
                  <c:v>38924</c:v>
                </c:pt>
                <c:pt idx="535">
                  <c:v>38925</c:v>
                </c:pt>
                <c:pt idx="536">
                  <c:v>38926</c:v>
                </c:pt>
                <c:pt idx="537">
                  <c:v>38927</c:v>
                </c:pt>
                <c:pt idx="538">
                  <c:v>38928</c:v>
                </c:pt>
                <c:pt idx="539">
                  <c:v>38929</c:v>
                </c:pt>
                <c:pt idx="540">
                  <c:v>38930</c:v>
                </c:pt>
                <c:pt idx="541">
                  <c:v>38931</c:v>
                </c:pt>
                <c:pt idx="542">
                  <c:v>38932</c:v>
                </c:pt>
                <c:pt idx="543">
                  <c:v>38933</c:v>
                </c:pt>
                <c:pt idx="544">
                  <c:v>38934</c:v>
                </c:pt>
                <c:pt idx="545">
                  <c:v>38935</c:v>
                </c:pt>
                <c:pt idx="546">
                  <c:v>38936</c:v>
                </c:pt>
                <c:pt idx="547">
                  <c:v>38937</c:v>
                </c:pt>
                <c:pt idx="548">
                  <c:v>38938</c:v>
                </c:pt>
                <c:pt idx="549">
                  <c:v>38939</c:v>
                </c:pt>
                <c:pt idx="550">
                  <c:v>38940</c:v>
                </c:pt>
                <c:pt idx="551">
                  <c:v>38941</c:v>
                </c:pt>
                <c:pt idx="552">
                  <c:v>38942</c:v>
                </c:pt>
                <c:pt idx="553">
                  <c:v>38943</c:v>
                </c:pt>
                <c:pt idx="554">
                  <c:v>38944</c:v>
                </c:pt>
                <c:pt idx="555">
                  <c:v>38945</c:v>
                </c:pt>
                <c:pt idx="556">
                  <c:v>38946</c:v>
                </c:pt>
                <c:pt idx="557">
                  <c:v>38947</c:v>
                </c:pt>
                <c:pt idx="558">
                  <c:v>38948</c:v>
                </c:pt>
                <c:pt idx="559">
                  <c:v>38949</c:v>
                </c:pt>
                <c:pt idx="560">
                  <c:v>38950</c:v>
                </c:pt>
                <c:pt idx="561">
                  <c:v>38951</c:v>
                </c:pt>
                <c:pt idx="562">
                  <c:v>38952</c:v>
                </c:pt>
                <c:pt idx="563">
                  <c:v>38953</c:v>
                </c:pt>
                <c:pt idx="564">
                  <c:v>38954</c:v>
                </c:pt>
                <c:pt idx="565">
                  <c:v>38955</c:v>
                </c:pt>
                <c:pt idx="566">
                  <c:v>38956</c:v>
                </c:pt>
                <c:pt idx="567">
                  <c:v>38957</c:v>
                </c:pt>
                <c:pt idx="568">
                  <c:v>38958</c:v>
                </c:pt>
                <c:pt idx="569">
                  <c:v>38959</c:v>
                </c:pt>
                <c:pt idx="570">
                  <c:v>38960</c:v>
                </c:pt>
                <c:pt idx="571">
                  <c:v>38961</c:v>
                </c:pt>
                <c:pt idx="572">
                  <c:v>38962</c:v>
                </c:pt>
                <c:pt idx="573">
                  <c:v>38963</c:v>
                </c:pt>
                <c:pt idx="574">
                  <c:v>38964</c:v>
                </c:pt>
                <c:pt idx="575">
                  <c:v>38965</c:v>
                </c:pt>
                <c:pt idx="576">
                  <c:v>38966</c:v>
                </c:pt>
                <c:pt idx="577">
                  <c:v>38967</c:v>
                </c:pt>
                <c:pt idx="578">
                  <c:v>38968</c:v>
                </c:pt>
                <c:pt idx="579">
                  <c:v>38969</c:v>
                </c:pt>
                <c:pt idx="580">
                  <c:v>38970</c:v>
                </c:pt>
                <c:pt idx="581">
                  <c:v>38971</c:v>
                </c:pt>
                <c:pt idx="582">
                  <c:v>38972</c:v>
                </c:pt>
                <c:pt idx="583">
                  <c:v>38973</c:v>
                </c:pt>
                <c:pt idx="584">
                  <c:v>38974</c:v>
                </c:pt>
                <c:pt idx="585">
                  <c:v>38975</c:v>
                </c:pt>
                <c:pt idx="586">
                  <c:v>38976</c:v>
                </c:pt>
                <c:pt idx="587">
                  <c:v>38977</c:v>
                </c:pt>
                <c:pt idx="588">
                  <c:v>38978</c:v>
                </c:pt>
                <c:pt idx="589">
                  <c:v>38979</c:v>
                </c:pt>
                <c:pt idx="590">
                  <c:v>38980</c:v>
                </c:pt>
                <c:pt idx="591">
                  <c:v>38981</c:v>
                </c:pt>
                <c:pt idx="592">
                  <c:v>38982</c:v>
                </c:pt>
                <c:pt idx="593">
                  <c:v>38983</c:v>
                </c:pt>
                <c:pt idx="594">
                  <c:v>38984</c:v>
                </c:pt>
                <c:pt idx="595">
                  <c:v>38985</c:v>
                </c:pt>
                <c:pt idx="596">
                  <c:v>38986</c:v>
                </c:pt>
                <c:pt idx="597">
                  <c:v>38987</c:v>
                </c:pt>
                <c:pt idx="598">
                  <c:v>38988</c:v>
                </c:pt>
                <c:pt idx="599">
                  <c:v>38989</c:v>
                </c:pt>
                <c:pt idx="600">
                  <c:v>38990</c:v>
                </c:pt>
                <c:pt idx="601">
                  <c:v>38991</c:v>
                </c:pt>
                <c:pt idx="602">
                  <c:v>38992</c:v>
                </c:pt>
                <c:pt idx="603">
                  <c:v>38993</c:v>
                </c:pt>
                <c:pt idx="604">
                  <c:v>38994</c:v>
                </c:pt>
                <c:pt idx="605">
                  <c:v>38995</c:v>
                </c:pt>
                <c:pt idx="606">
                  <c:v>38996</c:v>
                </c:pt>
                <c:pt idx="607">
                  <c:v>38997</c:v>
                </c:pt>
                <c:pt idx="608">
                  <c:v>38998</c:v>
                </c:pt>
                <c:pt idx="609">
                  <c:v>38999</c:v>
                </c:pt>
                <c:pt idx="610">
                  <c:v>39000</c:v>
                </c:pt>
                <c:pt idx="611">
                  <c:v>39001</c:v>
                </c:pt>
                <c:pt idx="612">
                  <c:v>39002</c:v>
                </c:pt>
                <c:pt idx="613">
                  <c:v>39003</c:v>
                </c:pt>
                <c:pt idx="614">
                  <c:v>39004</c:v>
                </c:pt>
                <c:pt idx="615">
                  <c:v>39005</c:v>
                </c:pt>
                <c:pt idx="616">
                  <c:v>39006</c:v>
                </c:pt>
                <c:pt idx="617">
                  <c:v>39007</c:v>
                </c:pt>
                <c:pt idx="618">
                  <c:v>39008</c:v>
                </c:pt>
                <c:pt idx="619">
                  <c:v>39009</c:v>
                </c:pt>
                <c:pt idx="620">
                  <c:v>39010</c:v>
                </c:pt>
                <c:pt idx="621">
                  <c:v>39011</c:v>
                </c:pt>
                <c:pt idx="622">
                  <c:v>39012</c:v>
                </c:pt>
                <c:pt idx="623">
                  <c:v>39013</c:v>
                </c:pt>
                <c:pt idx="624">
                  <c:v>39014</c:v>
                </c:pt>
                <c:pt idx="625">
                  <c:v>39015</c:v>
                </c:pt>
                <c:pt idx="626">
                  <c:v>39016</c:v>
                </c:pt>
                <c:pt idx="627">
                  <c:v>39017</c:v>
                </c:pt>
                <c:pt idx="628">
                  <c:v>39018</c:v>
                </c:pt>
                <c:pt idx="629">
                  <c:v>39019</c:v>
                </c:pt>
                <c:pt idx="630">
                  <c:v>39020</c:v>
                </c:pt>
                <c:pt idx="631">
                  <c:v>39021</c:v>
                </c:pt>
                <c:pt idx="632">
                  <c:v>39022</c:v>
                </c:pt>
                <c:pt idx="633">
                  <c:v>39023</c:v>
                </c:pt>
                <c:pt idx="634">
                  <c:v>39024</c:v>
                </c:pt>
                <c:pt idx="635">
                  <c:v>39025</c:v>
                </c:pt>
                <c:pt idx="636">
                  <c:v>39026</c:v>
                </c:pt>
                <c:pt idx="637">
                  <c:v>39027</c:v>
                </c:pt>
                <c:pt idx="638">
                  <c:v>39028</c:v>
                </c:pt>
                <c:pt idx="639">
                  <c:v>39029</c:v>
                </c:pt>
                <c:pt idx="640">
                  <c:v>39030</c:v>
                </c:pt>
                <c:pt idx="641">
                  <c:v>39031</c:v>
                </c:pt>
                <c:pt idx="642">
                  <c:v>39032</c:v>
                </c:pt>
                <c:pt idx="643">
                  <c:v>39033</c:v>
                </c:pt>
                <c:pt idx="644">
                  <c:v>39034</c:v>
                </c:pt>
                <c:pt idx="645">
                  <c:v>39035</c:v>
                </c:pt>
                <c:pt idx="646">
                  <c:v>39036</c:v>
                </c:pt>
                <c:pt idx="647">
                  <c:v>39037</c:v>
                </c:pt>
                <c:pt idx="648">
                  <c:v>39038</c:v>
                </c:pt>
                <c:pt idx="649">
                  <c:v>39039</c:v>
                </c:pt>
                <c:pt idx="650">
                  <c:v>39040</c:v>
                </c:pt>
                <c:pt idx="651">
                  <c:v>39041</c:v>
                </c:pt>
                <c:pt idx="652">
                  <c:v>39042</c:v>
                </c:pt>
                <c:pt idx="653">
                  <c:v>39043</c:v>
                </c:pt>
                <c:pt idx="654">
                  <c:v>39044</c:v>
                </c:pt>
                <c:pt idx="655">
                  <c:v>39045</c:v>
                </c:pt>
                <c:pt idx="656">
                  <c:v>39046</c:v>
                </c:pt>
                <c:pt idx="657">
                  <c:v>39047</c:v>
                </c:pt>
                <c:pt idx="658">
                  <c:v>39048</c:v>
                </c:pt>
                <c:pt idx="659">
                  <c:v>39049</c:v>
                </c:pt>
                <c:pt idx="660">
                  <c:v>39050</c:v>
                </c:pt>
                <c:pt idx="661">
                  <c:v>39051</c:v>
                </c:pt>
                <c:pt idx="662">
                  <c:v>39052</c:v>
                </c:pt>
                <c:pt idx="663">
                  <c:v>39053</c:v>
                </c:pt>
                <c:pt idx="664">
                  <c:v>39054</c:v>
                </c:pt>
                <c:pt idx="665">
                  <c:v>39055</c:v>
                </c:pt>
                <c:pt idx="666">
                  <c:v>39056</c:v>
                </c:pt>
                <c:pt idx="667">
                  <c:v>39057</c:v>
                </c:pt>
                <c:pt idx="668">
                  <c:v>39058</c:v>
                </c:pt>
                <c:pt idx="669">
                  <c:v>39059</c:v>
                </c:pt>
                <c:pt idx="670">
                  <c:v>39060</c:v>
                </c:pt>
                <c:pt idx="671">
                  <c:v>39061</c:v>
                </c:pt>
                <c:pt idx="672">
                  <c:v>39062</c:v>
                </c:pt>
                <c:pt idx="673">
                  <c:v>39063</c:v>
                </c:pt>
                <c:pt idx="674">
                  <c:v>39064</c:v>
                </c:pt>
                <c:pt idx="675">
                  <c:v>39065</c:v>
                </c:pt>
                <c:pt idx="676">
                  <c:v>39066</c:v>
                </c:pt>
                <c:pt idx="677">
                  <c:v>39067</c:v>
                </c:pt>
                <c:pt idx="678">
                  <c:v>39068</c:v>
                </c:pt>
                <c:pt idx="679">
                  <c:v>39069</c:v>
                </c:pt>
                <c:pt idx="680">
                  <c:v>39070</c:v>
                </c:pt>
                <c:pt idx="681">
                  <c:v>39071</c:v>
                </c:pt>
                <c:pt idx="682">
                  <c:v>39072</c:v>
                </c:pt>
                <c:pt idx="683">
                  <c:v>39073</c:v>
                </c:pt>
                <c:pt idx="684">
                  <c:v>39074</c:v>
                </c:pt>
                <c:pt idx="685">
                  <c:v>39075</c:v>
                </c:pt>
                <c:pt idx="686">
                  <c:v>39076</c:v>
                </c:pt>
                <c:pt idx="687">
                  <c:v>39077</c:v>
                </c:pt>
                <c:pt idx="688">
                  <c:v>39078</c:v>
                </c:pt>
                <c:pt idx="689">
                  <c:v>39079</c:v>
                </c:pt>
                <c:pt idx="690">
                  <c:v>39080</c:v>
                </c:pt>
                <c:pt idx="691">
                  <c:v>39081</c:v>
                </c:pt>
                <c:pt idx="692">
                  <c:v>39082</c:v>
                </c:pt>
                <c:pt idx="693">
                  <c:v>39083</c:v>
                </c:pt>
                <c:pt idx="694">
                  <c:v>39084</c:v>
                </c:pt>
                <c:pt idx="695">
                  <c:v>39085</c:v>
                </c:pt>
                <c:pt idx="696">
                  <c:v>39086</c:v>
                </c:pt>
                <c:pt idx="697">
                  <c:v>39087</c:v>
                </c:pt>
                <c:pt idx="698">
                  <c:v>39088</c:v>
                </c:pt>
                <c:pt idx="699">
                  <c:v>39089</c:v>
                </c:pt>
                <c:pt idx="700">
                  <c:v>39090</c:v>
                </c:pt>
                <c:pt idx="701">
                  <c:v>39091</c:v>
                </c:pt>
                <c:pt idx="702">
                  <c:v>39092</c:v>
                </c:pt>
                <c:pt idx="703">
                  <c:v>39093</c:v>
                </c:pt>
                <c:pt idx="704">
                  <c:v>39094</c:v>
                </c:pt>
                <c:pt idx="705">
                  <c:v>39095</c:v>
                </c:pt>
                <c:pt idx="706">
                  <c:v>39096</c:v>
                </c:pt>
                <c:pt idx="707">
                  <c:v>39097</c:v>
                </c:pt>
                <c:pt idx="708">
                  <c:v>39098</c:v>
                </c:pt>
                <c:pt idx="709">
                  <c:v>39099</c:v>
                </c:pt>
                <c:pt idx="710">
                  <c:v>39100</c:v>
                </c:pt>
                <c:pt idx="711">
                  <c:v>39101</c:v>
                </c:pt>
                <c:pt idx="712">
                  <c:v>39102</c:v>
                </c:pt>
                <c:pt idx="713">
                  <c:v>39103</c:v>
                </c:pt>
                <c:pt idx="714">
                  <c:v>39104</c:v>
                </c:pt>
                <c:pt idx="715">
                  <c:v>39105</c:v>
                </c:pt>
                <c:pt idx="716">
                  <c:v>39106</c:v>
                </c:pt>
                <c:pt idx="717">
                  <c:v>39107</c:v>
                </c:pt>
                <c:pt idx="718">
                  <c:v>39108</c:v>
                </c:pt>
                <c:pt idx="719">
                  <c:v>39109</c:v>
                </c:pt>
                <c:pt idx="720">
                  <c:v>39110</c:v>
                </c:pt>
                <c:pt idx="721">
                  <c:v>39111</c:v>
                </c:pt>
                <c:pt idx="722">
                  <c:v>39112</c:v>
                </c:pt>
                <c:pt idx="723">
                  <c:v>39113</c:v>
                </c:pt>
                <c:pt idx="724">
                  <c:v>39114</c:v>
                </c:pt>
                <c:pt idx="725">
                  <c:v>39115</c:v>
                </c:pt>
                <c:pt idx="726">
                  <c:v>39116</c:v>
                </c:pt>
                <c:pt idx="727">
                  <c:v>39117</c:v>
                </c:pt>
                <c:pt idx="728">
                  <c:v>39118</c:v>
                </c:pt>
                <c:pt idx="729">
                  <c:v>39119</c:v>
                </c:pt>
                <c:pt idx="730">
                  <c:v>39120</c:v>
                </c:pt>
                <c:pt idx="731">
                  <c:v>39121</c:v>
                </c:pt>
                <c:pt idx="732">
                  <c:v>39122</c:v>
                </c:pt>
                <c:pt idx="733">
                  <c:v>39123</c:v>
                </c:pt>
                <c:pt idx="734">
                  <c:v>39124</c:v>
                </c:pt>
                <c:pt idx="735">
                  <c:v>39125</c:v>
                </c:pt>
                <c:pt idx="736">
                  <c:v>39126</c:v>
                </c:pt>
                <c:pt idx="737">
                  <c:v>39127</c:v>
                </c:pt>
                <c:pt idx="738">
                  <c:v>39128</c:v>
                </c:pt>
                <c:pt idx="739">
                  <c:v>39129</c:v>
                </c:pt>
                <c:pt idx="740">
                  <c:v>39130</c:v>
                </c:pt>
                <c:pt idx="741">
                  <c:v>39131</c:v>
                </c:pt>
                <c:pt idx="742">
                  <c:v>39132</c:v>
                </c:pt>
                <c:pt idx="743">
                  <c:v>39133</c:v>
                </c:pt>
                <c:pt idx="744">
                  <c:v>39134</c:v>
                </c:pt>
                <c:pt idx="745">
                  <c:v>39135</c:v>
                </c:pt>
                <c:pt idx="746">
                  <c:v>39136</c:v>
                </c:pt>
                <c:pt idx="747">
                  <c:v>39137</c:v>
                </c:pt>
                <c:pt idx="748">
                  <c:v>39138</c:v>
                </c:pt>
                <c:pt idx="749">
                  <c:v>39139</c:v>
                </c:pt>
                <c:pt idx="750">
                  <c:v>39140</c:v>
                </c:pt>
                <c:pt idx="751">
                  <c:v>39141</c:v>
                </c:pt>
                <c:pt idx="752">
                  <c:v>39142</c:v>
                </c:pt>
                <c:pt idx="753">
                  <c:v>39143</c:v>
                </c:pt>
                <c:pt idx="754">
                  <c:v>39144</c:v>
                </c:pt>
                <c:pt idx="755">
                  <c:v>39145</c:v>
                </c:pt>
                <c:pt idx="756">
                  <c:v>39146</c:v>
                </c:pt>
                <c:pt idx="757">
                  <c:v>39147</c:v>
                </c:pt>
                <c:pt idx="758">
                  <c:v>39148</c:v>
                </c:pt>
                <c:pt idx="759">
                  <c:v>39149</c:v>
                </c:pt>
                <c:pt idx="760">
                  <c:v>39150</c:v>
                </c:pt>
                <c:pt idx="761">
                  <c:v>39151</c:v>
                </c:pt>
                <c:pt idx="762">
                  <c:v>39152</c:v>
                </c:pt>
                <c:pt idx="763">
                  <c:v>39153</c:v>
                </c:pt>
                <c:pt idx="764">
                  <c:v>39154</c:v>
                </c:pt>
                <c:pt idx="765">
                  <c:v>39155</c:v>
                </c:pt>
                <c:pt idx="766">
                  <c:v>39156</c:v>
                </c:pt>
                <c:pt idx="767">
                  <c:v>39157</c:v>
                </c:pt>
                <c:pt idx="768">
                  <c:v>39158</c:v>
                </c:pt>
                <c:pt idx="769">
                  <c:v>39159</c:v>
                </c:pt>
                <c:pt idx="770">
                  <c:v>39160</c:v>
                </c:pt>
                <c:pt idx="771">
                  <c:v>39161</c:v>
                </c:pt>
                <c:pt idx="772">
                  <c:v>39162</c:v>
                </c:pt>
                <c:pt idx="773">
                  <c:v>39163</c:v>
                </c:pt>
                <c:pt idx="774">
                  <c:v>39164</c:v>
                </c:pt>
                <c:pt idx="775">
                  <c:v>39165</c:v>
                </c:pt>
                <c:pt idx="776">
                  <c:v>39166</c:v>
                </c:pt>
                <c:pt idx="777">
                  <c:v>39167</c:v>
                </c:pt>
                <c:pt idx="778">
                  <c:v>39168</c:v>
                </c:pt>
                <c:pt idx="779">
                  <c:v>39169</c:v>
                </c:pt>
                <c:pt idx="780">
                  <c:v>39170</c:v>
                </c:pt>
                <c:pt idx="781">
                  <c:v>39171</c:v>
                </c:pt>
                <c:pt idx="782">
                  <c:v>39172</c:v>
                </c:pt>
                <c:pt idx="783">
                  <c:v>39173</c:v>
                </c:pt>
                <c:pt idx="784">
                  <c:v>39174</c:v>
                </c:pt>
                <c:pt idx="785">
                  <c:v>39175</c:v>
                </c:pt>
                <c:pt idx="786">
                  <c:v>39176</c:v>
                </c:pt>
                <c:pt idx="787">
                  <c:v>39177</c:v>
                </c:pt>
                <c:pt idx="788">
                  <c:v>39178</c:v>
                </c:pt>
                <c:pt idx="789">
                  <c:v>39179</c:v>
                </c:pt>
                <c:pt idx="790">
                  <c:v>39180</c:v>
                </c:pt>
                <c:pt idx="791">
                  <c:v>39181</c:v>
                </c:pt>
                <c:pt idx="792">
                  <c:v>39182</c:v>
                </c:pt>
                <c:pt idx="793">
                  <c:v>39183</c:v>
                </c:pt>
                <c:pt idx="794">
                  <c:v>39184</c:v>
                </c:pt>
                <c:pt idx="795">
                  <c:v>39185</c:v>
                </c:pt>
                <c:pt idx="796">
                  <c:v>39186</c:v>
                </c:pt>
                <c:pt idx="797">
                  <c:v>39187</c:v>
                </c:pt>
                <c:pt idx="798">
                  <c:v>39188</c:v>
                </c:pt>
                <c:pt idx="799">
                  <c:v>39189</c:v>
                </c:pt>
                <c:pt idx="800">
                  <c:v>39190</c:v>
                </c:pt>
                <c:pt idx="801">
                  <c:v>39191</c:v>
                </c:pt>
                <c:pt idx="802">
                  <c:v>39192</c:v>
                </c:pt>
                <c:pt idx="803">
                  <c:v>39193</c:v>
                </c:pt>
                <c:pt idx="804">
                  <c:v>39194</c:v>
                </c:pt>
                <c:pt idx="805">
                  <c:v>39195</c:v>
                </c:pt>
                <c:pt idx="806">
                  <c:v>39196</c:v>
                </c:pt>
                <c:pt idx="807">
                  <c:v>39197</c:v>
                </c:pt>
                <c:pt idx="808">
                  <c:v>39198</c:v>
                </c:pt>
                <c:pt idx="809">
                  <c:v>39199</c:v>
                </c:pt>
                <c:pt idx="810">
                  <c:v>39200</c:v>
                </c:pt>
                <c:pt idx="811">
                  <c:v>39201</c:v>
                </c:pt>
                <c:pt idx="812">
                  <c:v>39202</c:v>
                </c:pt>
                <c:pt idx="813">
                  <c:v>39203</c:v>
                </c:pt>
                <c:pt idx="814">
                  <c:v>39204</c:v>
                </c:pt>
                <c:pt idx="815">
                  <c:v>39205</c:v>
                </c:pt>
                <c:pt idx="816">
                  <c:v>39206</c:v>
                </c:pt>
                <c:pt idx="817">
                  <c:v>39207</c:v>
                </c:pt>
                <c:pt idx="818">
                  <c:v>39208</c:v>
                </c:pt>
                <c:pt idx="819">
                  <c:v>39209</c:v>
                </c:pt>
                <c:pt idx="820">
                  <c:v>39210</c:v>
                </c:pt>
                <c:pt idx="821">
                  <c:v>39211</c:v>
                </c:pt>
                <c:pt idx="822">
                  <c:v>39212</c:v>
                </c:pt>
                <c:pt idx="823">
                  <c:v>39213</c:v>
                </c:pt>
                <c:pt idx="824">
                  <c:v>39214</c:v>
                </c:pt>
                <c:pt idx="825">
                  <c:v>39215</c:v>
                </c:pt>
                <c:pt idx="826">
                  <c:v>39216</c:v>
                </c:pt>
                <c:pt idx="827">
                  <c:v>39217</c:v>
                </c:pt>
                <c:pt idx="828">
                  <c:v>39218</c:v>
                </c:pt>
                <c:pt idx="829">
                  <c:v>39219</c:v>
                </c:pt>
                <c:pt idx="830">
                  <c:v>39220</c:v>
                </c:pt>
                <c:pt idx="831">
                  <c:v>39221</c:v>
                </c:pt>
                <c:pt idx="832">
                  <c:v>39222</c:v>
                </c:pt>
                <c:pt idx="833">
                  <c:v>39223</c:v>
                </c:pt>
                <c:pt idx="834">
                  <c:v>39224</c:v>
                </c:pt>
                <c:pt idx="835">
                  <c:v>39225</c:v>
                </c:pt>
                <c:pt idx="836">
                  <c:v>39226</c:v>
                </c:pt>
                <c:pt idx="837">
                  <c:v>39227</c:v>
                </c:pt>
                <c:pt idx="838">
                  <c:v>39228</c:v>
                </c:pt>
                <c:pt idx="839">
                  <c:v>39229</c:v>
                </c:pt>
                <c:pt idx="840">
                  <c:v>39230</c:v>
                </c:pt>
                <c:pt idx="841">
                  <c:v>39231</c:v>
                </c:pt>
                <c:pt idx="842">
                  <c:v>39232</c:v>
                </c:pt>
                <c:pt idx="843">
                  <c:v>39233</c:v>
                </c:pt>
                <c:pt idx="844">
                  <c:v>39234</c:v>
                </c:pt>
                <c:pt idx="845">
                  <c:v>39235</c:v>
                </c:pt>
                <c:pt idx="846">
                  <c:v>39236</c:v>
                </c:pt>
                <c:pt idx="847">
                  <c:v>39237</c:v>
                </c:pt>
                <c:pt idx="848">
                  <c:v>39238</c:v>
                </c:pt>
                <c:pt idx="849">
                  <c:v>39239</c:v>
                </c:pt>
                <c:pt idx="850">
                  <c:v>39240</c:v>
                </c:pt>
                <c:pt idx="851">
                  <c:v>39241</c:v>
                </c:pt>
                <c:pt idx="852">
                  <c:v>39242</c:v>
                </c:pt>
                <c:pt idx="853">
                  <c:v>39243</c:v>
                </c:pt>
                <c:pt idx="854">
                  <c:v>39244</c:v>
                </c:pt>
                <c:pt idx="855">
                  <c:v>39245</c:v>
                </c:pt>
                <c:pt idx="856">
                  <c:v>39246</c:v>
                </c:pt>
                <c:pt idx="857">
                  <c:v>39247</c:v>
                </c:pt>
                <c:pt idx="858">
                  <c:v>39248</c:v>
                </c:pt>
                <c:pt idx="859">
                  <c:v>39249</c:v>
                </c:pt>
                <c:pt idx="860">
                  <c:v>39250</c:v>
                </c:pt>
                <c:pt idx="861">
                  <c:v>39251</c:v>
                </c:pt>
                <c:pt idx="862">
                  <c:v>39252</c:v>
                </c:pt>
                <c:pt idx="863">
                  <c:v>39253</c:v>
                </c:pt>
                <c:pt idx="864">
                  <c:v>39254</c:v>
                </c:pt>
                <c:pt idx="865">
                  <c:v>39255</c:v>
                </c:pt>
                <c:pt idx="866">
                  <c:v>39256</c:v>
                </c:pt>
                <c:pt idx="867">
                  <c:v>39257</c:v>
                </c:pt>
                <c:pt idx="868">
                  <c:v>39258</c:v>
                </c:pt>
                <c:pt idx="869">
                  <c:v>39259</c:v>
                </c:pt>
                <c:pt idx="870">
                  <c:v>39260</c:v>
                </c:pt>
                <c:pt idx="871">
                  <c:v>39261</c:v>
                </c:pt>
                <c:pt idx="872">
                  <c:v>39262</c:v>
                </c:pt>
                <c:pt idx="873">
                  <c:v>39263</c:v>
                </c:pt>
                <c:pt idx="874">
                  <c:v>39264</c:v>
                </c:pt>
                <c:pt idx="875">
                  <c:v>39265</c:v>
                </c:pt>
                <c:pt idx="876">
                  <c:v>39266</c:v>
                </c:pt>
                <c:pt idx="877">
                  <c:v>39267</c:v>
                </c:pt>
                <c:pt idx="878">
                  <c:v>39268</c:v>
                </c:pt>
                <c:pt idx="879">
                  <c:v>39269</c:v>
                </c:pt>
                <c:pt idx="880">
                  <c:v>39270</c:v>
                </c:pt>
                <c:pt idx="881">
                  <c:v>39271</c:v>
                </c:pt>
                <c:pt idx="882">
                  <c:v>39272</c:v>
                </c:pt>
                <c:pt idx="883">
                  <c:v>39273</c:v>
                </c:pt>
                <c:pt idx="884">
                  <c:v>39274</c:v>
                </c:pt>
                <c:pt idx="885">
                  <c:v>39275</c:v>
                </c:pt>
                <c:pt idx="886">
                  <c:v>39276</c:v>
                </c:pt>
                <c:pt idx="887">
                  <c:v>39277</c:v>
                </c:pt>
                <c:pt idx="888">
                  <c:v>39278</c:v>
                </c:pt>
                <c:pt idx="889">
                  <c:v>39279</c:v>
                </c:pt>
                <c:pt idx="890">
                  <c:v>39280</c:v>
                </c:pt>
                <c:pt idx="891">
                  <c:v>39281</c:v>
                </c:pt>
                <c:pt idx="892">
                  <c:v>39282</c:v>
                </c:pt>
                <c:pt idx="893">
                  <c:v>39283</c:v>
                </c:pt>
                <c:pt idx="894">
                  <c:v>39284</c:v>
                </c:pt>
                <c:pt idx="895">
                  <c:v>39285</c:v>
                </c:pt>
                <c:pt idx="896">
                  <c:v>39286</c:v>
                </c:pt>
                <c:pt idx="897">
                  <c:v>39287</c:v>
                </c:pt>
                <c:pt idx="898">
                  <c:v>39288</c:v>
                </c:pt>
                <c:pt idx="899">
                  <c:v>39289</c:v>
                </c:pt>
                <c:pt idx="900">
                  <c:v>39290</c:v>
                </c:pt>
                <c:pt idx="901">
                  <c:v>39291</c:v>
                </c:pt>
                <c:pt idx="902">
                  <c:v>39292</c:v>
                </c:pt>
                <c:pt idx="903">
                  <c:v>39293</c:v>
                </c:pt>
                <c:pt idx="904">
                  <c:v>39294</c:v>
                </c:pt>
                <c:pt idx="905">
                  <c:v>39295</c:v>
                </c:pt>
                <c:pt idx="906">
                  <c:v>39296</c:v>
                </c:pt>
                <c:pt idx="907">
                  <c:v>39297</c:v>
                </c:pt>
                <c:pt idx="908">
                  <c:v>39298</c:v>
                </c:pt>
                <c:pt idx="909">
                  <c:v>39299</c:v>
                </c:pt>
                <c:pt idx="910">
                  <c:v>39300</c:v>
                </c:pt>
                <c:pt idx="911">
                  <c:v>39301</c:v>
                </c:pt>
                <c:pt idx="912">
                  <c:v>39302</c:v>
                </c:pt>
                <c:pt idx="913">
                  <c:v>39303</c:v>
                </c:pt>
                <c:pt idx="914">
                  <c:v>39304</c:v>
                </c:pt>
                <c:pt idx="915">
                  <c:v>39305</c:v>
                </c:pt>
                <c:pt idx="916">
                  <c:v>39306</c:v>
                </c:pt>
                <c:pt idx="917">
                  <c:v>39307</c:v>
                </c:pt>
                <c:pt idx="918">
                  <c:v>39308</c:v>
                </c:pt>
                <c:pt idx="919">
                  <c:v>39309</c:v>
                </c:pt>
                <c:pt idx="920">
                  <c:v>39310</c:v>
                </c:pt>
                <c:pt idx="921">
                  <c:v>39311</c:v>
                </c:pt>
                <c:pt idx="922">
                  <c:v>39312</c:v>
                </c:pt>
                <c:pt idx="923">
                  <c:v>39313</c:v>
                </c:pt>
                <c:pt idx="924">
                  <c:v>39314</c:v>
                </c:pt>
                <c:pt idx="925">
                  <c:v>39315</c:v>
                </c:pt>
                <c:pt idx="926">
                  <c:v>39316</c:v>
                </c:pt>
                <c:pt idx="927">
                  <c:v>39317</c:v>
                </c:pt>
                <c:pt idx="928">
                  <c:v>39318</c:v>
                </c:pt>
                <c:pt idx="929">
                  <c:v>39319</c:v>
                </c:pt>
                <c:pt idx="930">
                  <c:v>39320</c:v>
                </c:pt>
                <c:pt idx="931">
                  <c:v>39321</c:v>
                </c:pt>
                <c:pt idx="932">
                  <c:v>39322</c:v>
                </c:pt>
                <c:pt idx="933">
                  <c:v>39323</c:v>
                </c:pt>
                <c:pt idx="934">
                  <c:v>39324</c:v>
                </c:pt>
                <c:pt idx="935">
                  <c:v>39325</c:v>
                </c:pt>
                <c:pt idx="936">
                  <c:v>39326</c:v>
                </c:pt>
                <c:pt idx="937">
                  <c:v>39327</c:v>
                </c:pt>
                <c:pt idx="938">
                  <c:v>39328</c:v>
                </c:pt>
                <c:pt idx="939">
                  <c:v>39329</c:v>
                </c:pt>
                <c:pt idx="940">
                  <c:v>39330</c:v>
                </c:pt>
                <c:pt idx="941">
                  <c:v>39331</c:v>
                </c:pt>
                <c:pt idx="942">
                  <c:v>39332</c:v>
                </c:pt>
                <c:pt idx="943">
                  <c:v>39333</c:v>
                </c:pt>
                <c:pt idx="944">
                  <c:v>39334</c:v>
                </c:pt>
                <c:pt idx="945">
                  <c:v>39335</c:v>
                </c:pt>
                <c:pt idx="946">
                  <c:v>39336</c:v>
                </c:pt>
                <c:pt idx="947">
                  <c:v>39337</c:v>
                </c:pt>
                <c:pt idx="948">
                  <c:v>39338</c:v>
                </c:pt>
                <c:pt idx="949">
                  <c:v>39339</c:v>
                </c:pt>
                <c:pt idx="950">
                  <c:v>39340</c:v>
                </c:pt>
                <c:pt idx="951">
                  <c:v>39341</c:v>
                </c:pt>
                <c:pt idx="952">
                  <c:v>39342</c:v>
                </c:pt>
                <c:pt idx="953">
                  <c:v>39343</c:v>
                </c:pt>
                <c:pt idx="954">
                  <c:v>39344</c:v>
                </c:pt>
                <c:pt idx="955">
                  <c:v>39345</c:v>
                </c:pt>
                <c:pt idx="956">
                  <c:v>39346</c:v>
                </c:pt>
                <c:pt idx="957">
                  <c:v>39347</c:v>
                </c:pt>
                <c:pt idx="958">
                  <c:v>39348</c:v>
                </c:pt>
                <c:pt idx="959">
                  <c:v>39349</c:v>
                </c:pt>
                <c:pt idx="960">
                  <c:v>39350</c:v>
                </c:pt>
                <c:pt idx="961">
                  <c:v>39351</c:v>
                </c:pt>
                <c:pt idx="962">
                  <c:v>39352</c:v>
                </c:pt>
                <c:pt idx="963">
                  <c:v>39353</c:v>
                </c:pt>
                <c:pt idx="964">
                  <c:v>39354</c:v>
                </c:pt>
                <c:pt idx="965">
                  <c:v>39355</c:v>
                </c:pt>
                <c:pt idx="966">
                  <c:v>39356</c:v>
                </c:pt>
                <c:pt idx="967">
                  <c:v>39357</c:v>
                </c:pt>
                <c:pt idx="968">
                  <c:v>39358</c:v>
                </c:pt>
                <c:pt idx="969">
                  <c:v>39359</c:v>
                </c:pt>
                <c:pt idx="970">
                  <c:v>39360</c:v>
                </c:pt>
                <c:pt idx="971">
                  <c:v>39361</c:v>
                </c:pt>
                <c:pt idx="972">
                  <c:v>39362</c:v>
                </c:pt>
                <c:pt idx="973">
                  <c:v>39363</c:v>
                </c:pt>
                <c:pt idx="974">
                  <c:v>39364</c:v>
                </c:pt>
                <c:pt idx="975">
                  <c:v>39365</c:v>
                </c:pt>
                <c:pt idx="976">
                  <c:v>39366</c:v>
                </c:pt>
                <c:pt idx="977">
                  <c:v>39367</c:v>
                </c:pt>
                <c:pt idx="978">
                  <c:v>39368</c:v>
                </c:pt>
                <c:pt idx="979">
                  <c:v>39369</c:v>
                </c:pt>
                <c:pt idx="980">
                  <c:v>39370</c:v>
                </c:pt>
                <c:pt idx="981">
                  <c:v>39371</c:v>
                </c:pt>
                <c:pt idx="982">
                  <c:v>39372</c:v>
                </c:pt>
                <c:pt idx="983">
                  <c:v>39373</c:v>
                </c:pt>
                <c:pt idx="984">
                  <c:v>39374</c:v>
                </c:pt>
                <c:pt idx="985">
                  <c:v>39375</c:v>
                </c:pt>
                <c:pt idx="986">
                  <c:v>39376</c:v>
                </c:pt>
                <c:pt idx="987">
                  <c:v>39377</c:v>
                </c:pt>
                <c:pt idx="988">
                  <c:v>39378</c:v>
                </c:pt>
                <c:pt idx="989">
                  <c:v>39379</c:v>
                </c:pt>
                <c:pt idx="990">
                  <c:v>39380</c:v>
                </c:pt>
                <c:pt idx="991">
                  <c:v>39381</c:v>
                </c:pt>
                <c:pt idx="992">
                  <c:v>39382</c:v>
                </c:pt>
                <c:pt idx="993">
                  <c:v>39383</c:v>
                </c:pt>
                <c:pt idx="994">
                  <c:v>39384</c:v>
                </c:pt>
                <c:pt idx="995">
                  <c:v>39385</c:v>
                </c:pt>
                <c:pt idx="996">
                  <c:v>39386</c:v>
                </c:pt>
                <c:pt idx="997">
                  <c:v>39387</c:v>
                </c:pt>
                <c:pt idx="998">
                  <c:v>39388</c:v>
                </c:pt>
                <c:pt idx="999">
                  <c:v>39389</c:v>
                </c:pt>
                <c:pt idx="1000">
                  <c:v>39390</c:v>
                </c:pt>
                <c:pt idx="1001">
                  <c:v>39391</c:v>
                </c:pt>
                <c:pt idx="1002">
                  <c:v>39392</c:v>
                </c:pt>
                <c:pt idx="1003">
                  <c:v>39393</c:v>
                </c:pt>
                <c:pt idx="1004">
                  <c:v>39394</c:v>
                </c:pt>
                <c:pt idx="1005">
                  <c:v>39395</c:v>
                </c:pt>
                <c:pt idx="1006">
                  <c:v>39396</c:v>
                </c:pt>
                <c:pt idx="1007">
                  <c:v>39397</c:v>
                </c:pt>
                <c:pt idx="1008">
                  <c:v>39398</c:v>
                </c:pt>
                <c:pt idx="1009">
                  <c:v>39399</c:v>
                </c:pt>
                <c:pt idx="1010">
                  <c:v>39400</c:v>
                </c:pt>
                <c:pt idx="1011">
                  <c:v>39401</c:v>
                </c:pt>
                <c:pt idx="1012">
                  <c:v>39402</c:v>
                </c:pt>
                <c:pt idx="1013">
                  <c:v>39403</c:v>
                </c:pt>
                <c:pt idx="1014">
                  <c:v>39404</c:v>
                </c:pt>
                <c:pt idx="1015">
                  <c:v>39405</c:v>
                </c:pt>
                <c:pt idx="1016">
                  <c:v>39406</c:v>
                </c:pt>
                <c:pt idx="1017">
                  <c:v>39407</c:v>
                </c:pt>
                <c:pt idx="1018">
                  <c:v>39408</c:v>
                </c:pt>
                <c:pt idx="1019">
                  <c:v>39409</c:v>
                </c:pt>
                <c:pt idx="1020">
                  <c:v>39410</c:v>
                </c:pt>
                <c:pt idx="1021">
                  <c:v>39411</c:v>
                </c:pt>
                <c:pt idx="1022">
                  <c:v>39412</c:v>
                </c:pt>
                <c:pt idx="1023">
                  <c:v>39413</c:v>
                </c:pt>
                <c:pt idx="1024">
                  <c:v>39414</c:v>
                </c:pt>
                <c:pt idx="1025">
                  <c:v>39415</c:v>
                </c:pt>
                <c:pt idx="1026">
                  <c:v>39416</c:v>
                </c:pt>
                <c:pt idx="1027">
                  <c:v>39417</c:v>
                </c:pt>
                <c:pt idx="1028">
                  <c:v>39418</c:v>
                </c:pt>
                <c:pt idx="1029">
                  <c:v>39419</c:v>
                </c:pt>
                <c:pt idx="1030">
                  <c:v>39420</c:v>
                </c:pt>
                <c:pt idx="1031">
                  <c:v>39421</c:v>
                </c:pt>
                <c:pt idx="1032">
                  <c:v>39422</c:v>
                </c:pt>
                <c:pt idx="1033">
                  <c:v>39423</c:v>
                </c:pt>
                <c:pt idx="1034">
                  <c:v>39424</c:v>
                </c:pt>
                <c:pt idx="1035">
                  <c:v>39425</c:v>
                </c:pt>
                <c:pt idx="1036">
                  <c:v>39426</c:v>
                </c:pt>
                <c:pt idx="1037">
                  <c:v>39427</c:v>
                </c:pt>
                <c:pt idx="1038">
                  <c:v>39428</c:v>
                </c:pt>
                <c:pt idx="1039">
                  <c:v>39429</c:v>
                </c:pt>
                <c:pt idx="1040">
                  <c:v>39430</c:v>
                </c:pt>
                <c:pt idx="1041">
                  <c:v>39431</c:v>
                </c:pt>
                <c:pt idx="1042">
                  <c:v>39432</c:v>
                </c:pt>
                <c:pt idx="1043">
                  <c:v>39433</c:v>
                </c:pt>
                <c:pt idx="1044">
                  <c:v>39434</c:v>
                </c:pt>
                <c:pt idx="1045">
                  <c:v>39435</c:v>
                </c:pt>
                <c:pt idx="1046">
                  <c:v>39436</c:v>
                </c:pt>
                <c:pt idx="1047">
                  <c:v>39437</c:v>
                </c:pt>
                <c:pt idx="1048">
                  <c:v>39438</c:v>
                </c:pt>
                <c:pt idx="1049">
                  <c:v>39439</c:v>
                </c:pt>
                <c:pt idx="1050">
                  <c:v>39440</c:v>
                </c:pt>
                <c:pt idx="1051">
                  <c:v>39441</c:v>
                </c:pt>
                <c:pt idx="1052">
                  <c:v>39442</c:v>
                </c:pt>
                <c:pt idx="1053">
                  <c:v>39443</c:v>
                </c:pt>
                <c:pt idx="1054">
                  <c:v>39444</c:v>
                </c:pt>
              </c:numCache>
            </c:numRef>
          </c:xVal>
          <c:yVal>
            <c:numRef>
              <c:f>'[Leon Creek - DO.csv]Leon Creek - DO'!$B$2:$B$1056</c:f>
              <c:numCache>
                <c:formatCode>0.0</c:formatCode>
                <c:ptCount val="1055"/>
                <c:pt idx="0">
                  <c:v>9.5444444439999998</c:v>
                </c:pt>
                <c:pt idx="1">
                  <c:v>9.15</c:v>
                </c:pt>
                <c:pt idx="2">
                  <c:v>9.6208333330000002</c:v>
                </c:pt>
                <c:pt idx="3">
                  <c:v>10.008333329999999</c:v>
                </c:pt>
                <c:pt idx="4">
                  <c:v>9.9291666670000005</c:v>
                </c:pt>
                <c:pt idx="5">
                  <c:v>9.6</c:v>
                </c:pt>
                <c:pt idx="6">
                  <c:v>9.6458333330000006</c:v>
                </c:pt>
                <c:pt idx="7">
                  <c:v>9.7799999999999994</c:v>
                </c:pt>
                <c:pt idx="8">
                  <c:v>10.04615385</c:v>
                </c:pt>
                <c:pt idx="9">
                  <c:v>10.67142857</c:v>
                </c:pt>
                <c:pt idx="10">
                  <c:v>9.1416666670000009</c:v>
                </c:pt>
                <c:pt idx="11">
                  <c:v>9.3800000000000008</c:v>
                </c:pt>
                <c:pt idx="12">
                  <c:v>9.5541666670000005</c:v>
                </c:pt>
                <c:pt idx="13">
                  <c:v>9.3874999999999993</c:v>
                </c:pt>
                <c:pt idx="14">
                  <c:v>10.220000000000001</c:v>
                </c:pt>
                <c:pt idx="15">
                  <c:v>11.6</c:v>
                </c:pt>
                <c:pt idx="16">
                  <c:v>10.284210529999999</c:v>
                </c:pt>
                <c:pt idx="17">
                  <c:v>9.1999999999999993</c:v>
                </c:pt>
                <c:pt idx="18">
                  <c:v>9.1833333330000002</c:v>
                </c:pt>
                <c:pt idx="19">
                  <c:v>9.6875</c:v>
                </c:pt>
                <c:pt idx="20">
                  <c:v>10.545833330000001</c:v>
                </c:pt>
                <c:pt idx="21">
                  <c:v>9.8874999999999993</c:v>
                </c:pt>
                <c:pt idx="22">
                  <c:v>9.6750000000000007</c:v>
                </c:pt>
                <c:pt idx="23">
                  <c:v>8.9208333329999991</c:v>
                </c:pt>
                <c:pt idx="24">
                  <c:v>9.1304347830000001</c:v>
                </c:pt>
                <c:pt idx="25">
                  <c:v>9.1999999999999993</c:v>
                </c:pt>
                <c:pt idx="26">
                  <c:v>9.2375000000000007</c:v>
                </c:pt>
                <c:pt idx="27">
                  <c:v>9.4041666670000001</c:v>
                </c:pt>
                <c:pt idx="28">
                  <c:v>9.35</c:v>
                </c:pt>
                <c:pt idx="29">
                  <c:v>9.0791666670000009</c:v>
                </c:pt>
                <c:pt idx="30">
                  <c:v>9.1791666670000005</c:v>
                </c:pt>
                <c:pt idx="31">
                  <c:v>9.4166666669999994</c:v>
                </c:pt>
                <c:pt idx="32">
                  <c:v>9.5208333330000006</c:v>
                </c:pt>
                <c:pt idx="33">
                  <c:v>9.7125000000000004</c:v>
                </c:pt>
                <c:pt idx="34">
                  <c:v>9.85</c:v>
                </c:pt>
                <c:pt idx="35">
                  <c:v>10.12083333</c:v>
                </c:pt>
                <c:pt idx="36">
                  <c:v>9.7833333329999999</c:v>
                </c:pt>
                <c:pt idx="37">
                  <c:v>10.09166667</c:v>
                </c:pt>
                <c:pt idx="38">
                  <c:v>10.45</c:v>
                </c:pt>
                <c:pt idx="39">
                  <c:v>11.579166669999999</c:v>
                </c:pt>
                <c:pt idx="40">
                  <c:v>10.8375</c:v>
                </c:pt>
                <c:pt idx="41">
                  <c:v>9.4666666670000001</c:v>
                </c:pt>
                <c:pt idx="42">
                  <c:v>8.5833333330000006</c:v>
                </c:pt>
                <c:pt idx="43">
                  <c:v>9.2541666669999998</c:v>
                </c:pt>
                <c:pt idx="44">
                  <c:v>9.4958333330000002</c:v>
                </c:pt>
                <c:pt idx="45">
                  <c:v>9.5583333330000002</c:v>
                </c:pt>
                <c:pt idx="46">
                  <c:v>9.2916666669999994</c:v>
                </c:pt>
                <c:pt idx="47">
                  <c:v>8.1291666669999998</c:v>
                </c:pt>
                <c:pt idx="48">
                  <c:v>9.2750000000000004</c:v>
                </c:pt>
                <c:pt idx="49">
                  <c:v>9.5708333329999995</c:v>
                </c:pt>
                <c:pt idx="50">
                  <c:v>9.7208333329999999</c:v>
                </c:pt>
                <c:pt idx="51">
                  <c:v>9.5791666670000009</c:v>
                </c:pt>
                <c:pt idx="52">
                  <c:v>9.1833333330000002</c:v>
                </c:pt>
                <c:pt idx="53">
                  <c:v>8.9571428569999991</c:v>
                </c:pt>
                <c:pt idx="54">
                  <c:v>9.6750000000000007</c:v>
                </c:pt>
                <c:pt idx="55">
                  <c:v>10.043478260000001</c:v>
                </c:pt>
                <c:pt idx="56">
                  <c:v>9.5208333330000006</c:v>
                </c:pt>
                <c:pt idx="57">
                  <c:v>8.8458333329999999</c:v>
                </c:pt>
                <c:pt idx="58">
                  <c:v>8.9250000000000007</c:v>
                </c:pt>
                <c:pt idx="59">
                  <c:v>8.9333333330000002</c:v>
                </c:pt>
                <c:pt idx="60">
                  <c:v>9.2391304349999999</c:v>
                </c:pt>
                <c:pt idx="61">
                  <c:v>9.0708333329999995</c:v>
                </c:pt>
                <c:pt idx="62">
                  <c:v>8.3458333329999999</c:v>
                </c:pt>
                <c:pt idx="63">
                  <c:v>7.9124999999999996</c:v>
                </c:pt>
                <c:pt idx="64">
                  <c:v>8.0333333329999999</c:v>
                </c:pt>
                <c:pt idx="65">
                  <c:v>7.9590909090000004</c:v>
                </c:pt>
                <c:pt idx="66">
                  <c:v>8.4391304349999992</c:v>
                </c:pt>
                <c:pt idx="67">
                  <c:v>8.3541666669999994</c:v>
                </c:pt>
                <c:pt idx="68">
                  <c:v>8.5583333330000002</c:v>
                </c:pt>
                <c:pt idx="69">
                  <c:v>8.4041666670000001</c:v>
                </c:pt>
                <c:pt idx="70">
                  <c:v>7.0666666669999998</c:v>
                </c:pt>
                <c:pt idx="71">
                  <c:v>6.9874999999999998</c:v>
                </c:pt>
                <c:pt idx="72">
                  <c:v>6.2217391299999996</c:v>
                </c:pt>
                <c:pt idx="73">
                  <c:v>5.813043478</c:v>
                </c:pt>
                <c:pt idx="74">
                  <c:v>5.8315789469999997</c:v>
                </c:pt>
                <c:pt idx="75">
                  <c:v>5.64</c:v>
                </c:pt>
                <c:pt idx="76">
                  <c:v>-99.9</c:v>
                </c:pt>
                <c:pt idx="77">
                  <c:v>5.4</c:v>
                </c:pt>
                <c:pt idx="78">
                  <c:v>-99.9</c:v>
                </c:pt>
                <c:pt idx="79">
                  <c:v>-99.9</c:v>
                </c:pt>
                <c:pt idx="80">
                  <c:v>-99.9</c:v>
                </c:pt>
                <c:pt idx="81">
                  <c:v>-99.9</c:v>
                </c:pt>
                <c:pt idx="82">
                  <c:v>0.6</c:v>
                </c:pt>
                <c:pt idx="83">
                  <c:v>0.6</c:v>
                </c:pt>
                <c:pt idx="84">
                  <c:v>0.6</c:v>
                </c:pt>
                <c:pt idx="85">
                  <c:v>-99.9</c:v>
                </c:pt>
                <c:pt idx="86">
                  <c:v>-99.9</c:v>
                </c:pt>
                <c:pt idx="87">
                  <c:v>-99.9</c:v>
                </c:pt>
                <c:pt idx="88">
                  <c:v>-99.9</c:v>
                </c:pt>
                <c:pt idx="89">
                  <c:v>-99.9</c:v>
                </c:pt>
                <c:pt idx="90">
                  <c:v>-99.9</c:v>
                </c:pt>
                <c:pt idx="91">
                  <c:v>-99.9</c:v>
                </c:pt>
                <c:pt idx="92">
                  <c:v>-99.9</c:v>
                </c:pt>
                <c:pt idx="93">
                  <c:v>-99.9</c:v>
                </c:pt>
                <c:pt idx="94">
                  <c:v>5.835714286</c:v>
                </c:pt>
                <c:pt idx="95">
                  <c:v>5.733333333</c:v>
                </c:pt>
                <c:pt idx="96">
                  <c:v>5.9083333329999999</c:v>
                </c:pt>
                <c:pt idx="97">
                  <c:v>5.8666666669999996</c:v>
                </c:pt>
                <c:pt idx="98">
                  <c:v>5.3791666669999998</c:v>
                </c:pt>
                <c:pt idx="99">
                  <c:v>5.1124999999999998</c:v>
                </c:pt>
                <c:pt idx="100">
                  <c:v>5.4708333329999999</c:v>
                </c:pt>
                <c:pt idx="101">
                  <c:v>7.0866666670000003</c:v>
                </c:pt>
                <c:pt idx="102">
                  <c:v>7.5916666670000001</c:v>
                </c:pt>
                <c:pt idx="103">
                  <c:v>7.9</c:v>
                </c:pt>
                <c:pt idx="104">
                  <c:v>7.954166667</c:v>
                </c:pt>
                <c:pt idx="105">
                  <c:v>6.9785714289999996</c:v>
                </c:pt>
                <c:pt idx="106">
                  <c:v>7.6666666670000003</c:v>
                </c:pt>
                <c:pt idx="107">
                  <c:v>7.6916666669999998</c:v>
                </c:pt>
                <c:pt idx="108">
                  <c:v>7.0916666670000001</c:v>
                </c:pt>
                <c:pt idx="109">
                  <c:v>7.2791666670000001</c:v>
                </c:pt>
                <c:pt idx="110">
                  <c:v>6.7291666670000003</c:v>
                </c:pt>
                <c:pt idx="111">
                  <c:v>6.65</c:v>
                </c:pt>
                <c:pt idx="112">
                  <c:v>6.0708333330000004</c:v>
                </c:pt>
                <c:pt idx="113">
                  <c:v>5.420833333</c:v>
                </c:pt>
                <c:pt idx="114">
                  <c:v>5.85</c:v>
                </c:pt>
                <c:pt idx="115">
                  <c:v>5.4958333330000002</c:v>
                </c:pt>
                <c:pt idx="116">
                  <c:v>5.1333333330000004</c:v>
                </c:pt>
                <c:pt idx="117">
                  <c:v>5.141666667</c:v>
                </c:pt>
                <c:pt idx="118">
                  <c:v>5.0833333329999997</c:v>
                </c:pt>
                <c:pt idx="119">
                  <c:v>5.1333333330000004</c:v>
                </c:pt>
                <c:pt idx="120">
                  <c:v>5.0916666670000001</c:v>
                </c:pt>
                <c:pt idx="121">
                  <c:v>5.0541666669999996</c:v>
                </c:pt>
                <c:pt idx="122">
                  <c:v>4.9375</c:v>
                </c:pt>
                <c:pt idx="123">
                  <c:v>4.858333333</c:v>
                </c:pt>
                <c:pt idx="124">
                  <c:v>4.8958333329999997</c:v>
                </c:pt>
                <c:pt idx="125">
                  <c:v>4.8416666670000001</c:v>
                </c:pt>
                <c:pt idx="126">
                  <c:v>4.5875000000000004</c:v>
                </c:pt>
                <c:pt idx="127">
                  <c:v>4.733333333</c:v>
                </c:pt>
                <c:pt idx="128">
                  <c:v>4.766666667</c:v>
                </c:pt>
                <c:pt idx="129">
                  <c:v>4.6916666669999998</c:v>
                </c:pt>
                <c:pt idx="130">
                  <c:v>4.5583333330000002</c:v>
                </c:pt>
                <c:pt idx="131">
                  <c:v>4.5291666670000001</c:v>
                </c:pt>
                <c:pt idx="132">
                  <c:v>4.4375</c:v>
                </c:pt>
                <c:pt idx="133">
                  <c:v>4.4416666669999998</c:v>
                </c:pt>
                <c:pt idx="134">
                  <c:v>3.875</c:v>
                </c:pt>
                <c:pt idx="135">
                  <c:v>3.9153846149999998</c:v>
                </c:pt>
                <c:pt idx="136">
                  <c:v>3.4249999999999998</c:v>
                </c:pt>
                <c:pt idx="137">
                  <c:v>3.2875000000000001</c:v>
                </c:pt>
                <c:pt idx="138">
                  <c:v>3.4708333329999999</c:v>
                </c:pt>
                <c:pt idx="139">
                  <c:v>3.5249999999999999</c:v>
                </c:pt>
                <c:pt idx="140">
                  <c:v>3.5333333329999999</c:v>
                </c:pt>
                <c:pt idx="141">
                  <c:v>3.375</c:v>
                </c:pt>
                <c:pt idx="142">
                  <c:v>8.4260869570000008</c:v>
                </c:pt>
                <c:pt idx="143">
                  <c:v>10.33333333</c:v>
                </c:pt>
                <c:pt idx="144">
                  <c:v>9.8086956520000008</c:v>
                </c:pt>
                <c:pt idx="145">
                  <c:v>9.0458333329999991</c:v>
                </c:pt>
                <c:pt idx="146">
                  <c:v>8.7624999999999993</c:v>
                </c:pt>
                <c:pt idx="147">
                  <c:v>8.5291666670000001</c:v>
                </c:pt>
                <c:pt idx="148">
                  <c:v>8.1666666669999994</c:v>
                </c:pt>
                <c:pt idx="149">
                  <c:v>7.8333333329999997</c:v>
                </c:pt>
                <c:pt idx="150">
                  <c:v>7.9708333329999999</c:v>
                </c:pt>
                <c:pt idx="151">
                  <c:v>8.0541666670000005</c:v>
                </c:pt>
                <c:pt idx="152">
                  <c:v>7.7750000000000004</c:v>
                </c:pt>
                <c:pt idx="153">
                  <c:v>7.141666667</c:v>
                </c:pt>
                <c:pt idx="154">
                  <c:v>7.3</c:v>
                </c:pt>
                <c:pt idx="155">
                  <c:v>7.1749999999999998</c:v>
                </c:pt>
                <c:pt idx="156">
                  <c:v>7.0250000000000004</c:v>
                </c:pt>
                <c:pt idx="157">
                  <c:v>6.7833333329999999</c:v>
                </c:pt>
                <c:pt idx="158">
                  <c:v>6.3250000000000002</c:v>
                </c:pt>
                <c:pt idx="159">
                  <c:v>3.704166667</c:v>
                </c:pt>
                <c:pt idx="160">
                  <c:v>3.9166666669999999</c:v>
                </c:pt>
                <c:pt idx="161">
                  <c:v>4.795833333</c:v>
                </c:pt>
                <c:pt idx="162">
                  <c:v>5.3833333330000004</c:v>
                </c:pt>
                <c:pt idx="163">
                  <c:v>5.3250000000000002</c:v>
                </c:pt>
                <c:pt idx="164">
                  <c:v>5.6208333330000002</c:v>
                </c:pt>
                <c:pt idx="165">
                  <c:v>5.7291666670000003</c:v>
                </c:pt>
                <c:pt idx="166">
                  <c:v>5.329166667</c:v>
                </c:pt>
                <c:pt idx="167">
                  <c:v>5.3</c:v>
                </c:pt>
                <c:pt idx="168">
                  <c:v>5.7916666670000003</c:v>
                </c:pt>
                <c:pt idx="169">
                  <c:v>6.0666666669999998</c:v>
                </c:pt>
                <c:pt idx="170">
                  <c:v>6.4458333330000004</c:v>
                </c:pt>
                <c:pt idx="171">
                  <c:v>6.0374999999999996</c:v>
                </c:pt>
                <c:pt idx="172">
                  <c:v>6.1875</c:v>
                </c:pt>
                <c:pt idx="173">
                  <c:v>5.7791666670000001</c:v>
                </c:pt>
                <c:pt idx="174">
                  <c:v>5.5625</c:v>
                </c:pt>
                <c:pt idx="175">
                  <c:v>5.5916666670000001</c:v>
                </c:pt>
                <c:pt idx="176">
                  <c:v>5.6666666670000003</c:v>
                </c:pt>
                <c:pt idx="177">
                  <c:v>5.6458333329999997</c:v>
                </c:pt>
                <c:pt idx="178">
                  <c:v>5.641666667</c:v>
                </c:pt>
                <c:pt idx="179">
                  <c:v>5.6458333329999997</c:v>
                </c:pt>
                <c:pt idx="180">
                  <c:v>6.3541666670000003</c:v>
                </c:pt>
                <c:pt idx="181">
                  <c:v>6.625</c:v>
                </c:pt>
                <c:pt idx="182">
                  <c:v>6.733333333</c:v>
                </c:pt>
                <c:pt idx="183">
                  <c:v>6.6916666669999998</c:v>
                </c:pt>
                <c:pt idx="184">
                  <c:v>5.8833333330000004</c:v>
                </c:pt>
                <c:pt idx="185">
                  <c:v>5.0130434780000002</c:v>
                </c:pt>
                <c:pt idx="186">
                  <c:v>4.3791666669999998</c:v>
                </c:pt>
                <c:pt idx="187">
                  <c:v>4.4708333329999999</c:v>
                </c:pt>
                <c:pt idx="188">
                  <c:v>4.9291666669999996</c:v>
                </c:pt>
                <c:pt idx="189">
                  <c:v>5.1041666670000003</c:v>
                </c:pt>
                <c:pt idx="190">
                  <c:v>5.125</c:v>
                </c:pt>
                <c:pt idx="191">
                  <c:v>4.9708333329999999</c:v>
                </c:pt>
                <c:pt idx="192">
                  <c:v>5.0250000000000004</c:v>
                </c:pt>
                <c:pt idx="193">
                  <c:v>5.0583333330000002</c:v>
                </c:pt>
                <c:pt idx="194">
                  <c:v>5.0541666669999996</c:v>
                </c:pt>
                <c:pt idx="195">
                  <c:v>5.1666666670000003</c:v>
                </c:pt>
                <c:pt idx="196">
                  <c:v>5.25</c:v>
                </c:pt>
                <c:pt idx="197">
                  <c:v>5.141666667</c:v>
                </c:pt>
                <c:pt idx="198">
                  <c:v>4.9749999999999996</c:v>
                </c:pt>
                <c:pt idx="199">
                  <c:v>6.0826086960000003</c:v>
                </c:pt>
                <c:pt idx="200">
                  <c:v>6.9041666670000001</c:v>
                </c:pt>
                <c:pt idx="201">
                  <c:v>6.9625000000000004</c:v>
                </c:pt>
                <c:pt idx="202">
                  <c:v>7.1833333330000002</c:v>
                </c:pt>
                <c:pt idx="203">
                  <c:v>6.8666666669999996</c:v>
                </c:pt>
                <c:pt idx="204">
                  <c:v>7.2083333329999997</c:v>
                </c:pt>
                <c:pt idx="205">
                  <c:v>7.641666667</c:v>
                </c:pt>
                <c:pt idx="206">
                  <c:v>7.7541666669999998</c:v>
                </c:pt>
                <c:pt idx="207">
                  <c:v>7.6166666669999996</c:v>
                </c:pt>
                <c:pt idx="208">
                  <c:v>6.7541666669999998</c:v>
                </c:pt>
                <c:pt idx="209">
                  <c:v>7.5041666669999998</c:v>
                </c:pt>
                <c:pt idx="210">
                  <c:v>8.1541666670000001</c:v>
                </c:pt>
                <c:pt idx="211">
                  <c:v>8.2666666670000009</c:v>
                </c:pt>
                <c:pt idx="212">
                  <c:v>8.2708333330000006</c:v>
                </c:pt>
                <c:pt idx="213">
                  <c:v>7.6727272729999996</c:v>
                </c:pt>
                <c:pt idx="214">
                  <c:v>7.7</c:v>
                </c:pt>
                <c:pt idx="215">
                  <c:v>7.2374999999999998</c:v>
                </c:pt>
                <c:pt idx="216">
                  <c:v>5.4708333329999999</c:v>
                </c:pt>
                <c:pt idx="217">
                  <c:v>4.6583333329999999</c:v>
                </c:pt>
                <c:pt idx="218">
                  <c:v>3.7523809520000002</c:v>
                </c:pt>
                <c:pt idx="219">
                  <c:v>5.813043478</c:v>
                </c:pt>
                <c:pt idx="220">
                  <c:v>5.6695652169999997</c:v>
                </c:pt>
                <c:pt idx="221">
                  <c:v>5.5916666670000001</c:v>
                </c:pt>
                <c:pt idx="222">
                  <c:v>5.8250000000000002</c:v>
                </c:pt>
                <c:pt idx="223">
                  <c:v>5.954166667</c:v>
                </c:pt>
                <c:pt idx="224">
                  <c:v>6.2166666670000001</c:v>
                </c:pt>
                <c:pt idx="225">
                  <c:v>6.55</c:v>
                </c:pt>
                <c:pt idx="226">
                  <c:v>7.0541666669999996</c:v>
                </c:pt>
                <c:pt idx="227">
                  <c:v>7.3875000000000002</c:v>
                </c:pt>
                <c:pt idx="228">
                  <c:v>7.5333333329999999</c:v>
                </c:pt>
                <c:pt idx="229">
                  <c:v>7.4</c:v>
                </c:pt>
                <c:pt idx="230">
                  <c:v>7.5875000000000004</c:v>
                </c:pt>
                <c:pt idx="231">
                  <c:v>7.1739130429999998</c:v>
                </c:pt>
                <c:pt idx="232">
                  <c:v>6.4249999999999998</c:v>
                </c:pt>
                <c:pt idx="233">
                  <c:v>6.375</c:v>
                </c:pt>
                <c:pt idx="234">
                  <c:v>6.5875000000000004</c:v>
                </c:pt>
                <c:pt idx="235">
                  <c:v>6.4333333330000002</c:v>
                </c:pt>
                <c:pt idx="236">
                  <c:v>6.7458333330000002</c:v>
                </c:pt>
                <c:pt idx="237">
                  <c:v>6.733333333</c:v>
                </c:pt>
                <c:pt idx="238">
                  <c:v>6.5916666670000001</c:v>
                </c:pt>
                <c:pt idx="239">
                  <c:v>6.631818182</c:v>
                </c:pt>
                <c:pt idx="240">
                  <c:v>6.5695652170000001</c:v>
                </c:pt>
                <c:pt idx="241">
                  <c:v>6.5</c:v>
                </c:pt>
                <c:pt idx="242">
                  <c:v>4.9000000000000004</c:v>
                </c:pt>
                <c:pt idx="243">
                  <c:v>6.3208333330000004</c:v>
                </c:pt>
                <c:pt idx="244">
                  <c:v>7.4458333330000004</c:v>
                </c:pt>
                <c:pt idx="245">
                  <c:v>7.2083333329999997</c:v>
                </c:pt>
                <c:pt idx="246">
                  <c:v>5.9333333330000002</c:v>
                </c:pt>
                <c:pt idx="247">
                  <c:v>5.8</c:v>
                </c:pt>
                <c:pt idx="248">
                  <c:v>5.3250000000000002</c:v>
                </c:pt>
                <c:pt idx="249">
                  <c:v>5.4916666669999996</c:v>
                </c:pt>
                <c:pt idx="250">
                  <c:v>6.1375000000000002</c:v>
                </c:pt>
                <c:pt idx="251">
                  <c:v>6.625</c:v>
                </c:pt>
                <c:pt idx="252">
                  <c:v>6.9666666670000001</c:v>
                </c:pt>
                <c:pt idx="253">
                  <c:v>7.141666667</c:v>
                </c:pt>
                <c:pt idx="254">
                  <c:v>7.4124999999999996</c:v>
                </c:pt>
                <c:pt idx="255">
                  <c:v>7.5208333329999997</c:v>
                </c:pt>
                <c:pt idx="256">
                  <c:v>7.4</c:v>
                </c:pt>
                <c:pt idx="257">
                  <c:v>7.2583333330000004</c:v>
                </c:pt>
                <c:pt idx="258">
                  <c:v>7.3833333330000004</c:v>
                </c:pt>
                <c:pt idx="259">
                  <c:v>7.7208333329999999</c:v>
                </c:pt>
                <c:pt idx="260">
                  <c:v>8.3652173909999998</c:v>
                </c:pt>
                <c:pt idx="261">
                  <c:v>8.8541666669999994</c:v>
                </c:pt>
                <c:pt idx="262">
                  <c:v>8.7416666670000005</c:v>
                </c:pt>
                <c:pt idx="263">
                  <c:v>8.875</c:v>
                </c:pt>
                <c:pt idx="264">
                  <c:v>9.3833333329999995</c:v>
                </c:pt>
                <c:pt idx="265">
                  <c:v>9.4916666670000005</c:v>
                </c:pt>
                <c:pt idx="266">
                  <c:v>9.4208333329999991</c:v>
                </c:pt>
                <c:pt idx="267">
                  <c:v>8.1454545449999998</c:v>
                </c:pt>
                <c:pt idx="268">
                  <c:v>7.4874999999999998</c:v>
                </c:pt>
                <c:pt idx="269">
                  <c:v>8.0374999999999996</c:v>
                </c:pt>
                <c:pt idx="270">
                  <c:v>8.2041666670000009</c:v>
                </c:pt>
                <c:pt idx="271">
                  <c:v>8.0749999999999993</c:v>
                </c:pt>
                <c:pt idx="272">
                  <c:v>7.5708333330000004</c:v>
                </c:pt>
                <c:pt idx="273">
                  <c:v>7.2125000000000004</c:v>
                </c:pt>
                <c:pt idx="274">
                  <c:v>6.6375000000000002</c:v>
                </c:pt>
                <c:pt idx="275">
                  <c:v>6.2166666670000001</c:v>
                </c:pt>
                <c:pt idx="276">
                  <c:v>5.2625000000000002</c:v>
                </c:pt>
                <c:pt idx="277">
                  <c:v>5.170833333</c:v>
                </c:pt>
                <c:pt idx="278">
                  <c:v>4.8833333330000004</c:v>
                </c:pt>
                <c:pt idx="279">
                  <c:v>4.233333333</c:v>
                </c:pt>
                <c:pt idx="280">
                  <c:v>3.9333333330000002</c:v>
                </c:pt>
                <c:pt idx="281">
                  <c:v>3.5466666670000002</c:v>
                </c:pt>
                <c:pt idx="282">
                  <c:v>7.4869565219999998</c:v>
                </c:pt>
                <c:pt idx="283">
                  <c:v>6.9</c:v>
                </c:pt>
                <c:pt idx="284">
                  <c:v>6.8666666669999996</c:v>
                </c:pt>
                <c:pt idx="285">
                  <c:v>5.8458333329999999</c:v>
                </c:pt>
                <c:pt idx="286">
                  <c:v>5.4666666670000001</c:v>
                </c:pt>
                <c:pt idx="287">
                  <c:v>5.516666667</c:v>
                </c:pt>
                <c:pt idx="288">
                  <c:v>5.5913043480000004</c:v>
                </c:pt>
                <c:pt idx="289">
                  <c:v>5.2374999999999998</c:v>
                </c:pt>
                <c:pt idx="290">
                  <c:v>5.266666667</c:v>
                </c:pt>
                <c:pt idx="291">
                  <c:v>4.9874999999999998</c:v>
                </c:pt>
                <c:pt idx="292">
                  <c:v>5.7083333329999997</c:v>
                </c:pt>
                <c:pt idx="293">
                  <c:v>4.1208333330000002</c:v>
                </c:pt>
                <c:pt idx="294">
                  <c:v>4.5083333330000004</c:v>
                </c:pt>
                <c:pt idx="295">
                  <c:v>5.7</c:v>
                </c:pt>
                <c:pt idx="296">
                  <c:v>6.0583333330000002</c:v>
                </c:pt>
                <c:pt idx="297">
                  <c:v>6.0666666669999998</c:v>
                </c:pt>
                <c:pt idx="298">
                  <c:v>6.0833333329999997</c:v>
                </c:pt>
                <c:pt idx="299">
                  <c:v>6.391666667</c:v>
                </c:pt>
                <c:pt idx="300">
                  <c:v>5.8708333330000002</c:v>
                </c:pt>
                <c:pt idx="301">
                  <c:v>5.9874999999999998</c:v>
                </c:pt>
                <c:pt idx="302">
                  <c:v>6.516666667</c:v>
                </c:pt>
                <c:pt idx="303">
                  <c:v>6.6608695649999996</c:v>
                </c:pt>
                <c:pt idx="304">
                  <c:v>5.7125000000000004</c:v>
                </c:pt>
                <c:pt idx="305">
                  <c:v>-99.9</c:v>
                </c:pt>
                <c:pt idx="306">
                  <c:v>-99.9</c:v>
                </c:pt>
                <c:pt idx="307">
                  <c:v>-99.9</c:v>
                </c:pt>
                <c:pt idx="308">
                  <c:v>-99.9</c:v>
                </c:pt>
                <c:pt idx="309">
                  <c:v>8.4333333330000002</c:v>
                </c:pt>
                <c:pt idx="310">
                  <c:v>7.1458333329999997</c:v>
                </c:pt>
                <c:pt idx="311">
                  <c:v>6.4666666670000001</c:v>
                </c:pt>
                <c:pt idx="312">
                  <c:v>6.3083333330000002</c:v>
                </c:pt>
                <c:pt idx="313">
                  <c:v>6.5833333329999997</c:v>
                </c:pt>
                <c:pt idx="314">
                  <c:v>7.6958333330000004</c:v>
                </c:pt>
                <c:pt idx="315">
                  <c:v>8.2624999999999993</c:v>
                </c:pt>
                <c:pt idx="316">
                  <c:v>7.7</c:v>
                </c:pt>
                <c:pt idx="317">
                  <c:v>8.4153846150000007</c:v>
                </c:pt>
                <c:pt idx="318">
                  <c:v>8.4208333329999991</c:v>
                </c:pt>
                <c:pt idx="319">
                  <c:v>9.0083333329999995</c:v>
                </c:pt>
                <c:pt idx="320">
                  <c:v>9.2291666669999994</c:v>
                </c:pt>
                <c:pt idx="321">
                  <c:v>9.3125</c:v>
                </c:pt>
                <c:pt idx="322">
                  <c:v>9.4583333330000006</c:v>
                </c:pt>
                <c:pt idx="323">
                  <c:v>9.7333333329999991</c:v>
                </c:pt>
                <c:pt idx="324">
                  <c:v>9.8416666670000001</c:v>
                </c:pt>
                <c:pt idx="325">
                  <c:v>9.8708333330000002</c:v>
                </c:pt>
                <c:pt idx="326">
                  <c:v>9.7958333329999991</c:v>
                </c:pt>
                <c:pt idx="327">
                  <c:v>9.5041666669999998</c:v>
                </c:pt>
                <c:pt idx="328">
                  <c:v>9.3791666669999998</c:v>
                </c:pt>
                <c:pt idx="329">
                  <c:v>-99.9</c:v>
                </c:pt>
                <c:pt idx="330">
                  <c:v>-99.9</c:v>
                </c:pt>
                <c:pt idx="331">
                  <c:v>-99.9</c:v>
                </c:pt>
                <c:pt idx="332">
                  <c:v>-99.9</c:v>
                </c:pt>
                <c:pt idx="333">
                  <c:v>-99.9</c:v>
                </c:pt>
                <c:pt idx="334">
                  <c:v>-99.9</c:v>
                </c:pt>
                <c:pt idx="335">
                  <c:v>-99.9</c:v>
                </c:pt>
                <c:pt idx="336">
                  <c:v>-99.9</c:v>
                </c:pt>
                <c:pt idx="337">
                  <c:v>-99.9</c:v>
                </c:pt>
                <c:pt idx="338">
                  <c:v>-99.9</c:v>
                </c:pt>
                <c:pt idx="339">
                  <c:v>9.6692307690000003</c:v>
                </c:pt>
                <c:pt idx="340">
                  <c:v>9.2416666670000005</c:v>
                </c:pt>
                <c:pt idx="341">
                  <c:v>9.3583333329999991</c:v>
                </c:pt>
                <c:pt idx="342">
                  <c:v>9.8249999999999993</c:v>
                </c:pt>
                <c:pt idx="343">
                  <c:v>8.7750000000000004</c:v>
                </c:pt>
                <c:pt idx="344">
                  <c:v>8.4791666669999994</c:v>
                </c:pt>
                <c:pt idx="345">
                  <c:v>9.3545454550000002</c:v>
                </c:pt>
                <c:pt idx="346">
                  <c:v>9.7208333329999999</c:v>
                </c:pt>
                <c:pt idx="347">
                  <c:v>9.3833333329999995</c:v>
                </c:pt>
                <c:pt idx="348">
                  <c:v>8.9625000000000004</c:v>
                </c:pt>
                <c:pt idx="349">
                  <c:v>8.1708333329999991</c:v>
                </c:pt>
                <c:pt idx="350">
                  <c:v>8.3304347829999994</c:v>
                </c:pt>
                <c:pt idx="351">
                  <c:v>9.8391304349999995</c:v>
                </c:pt>
                <c:pt idx="352">
                  <c:v>11.41666667</c:v>
                </c:pt>
                <c:pt idx="353">
                  <c:v>10.565217390000001</c:v>
                </c:pt>
                <c:pt idx="354">
                  <c:v>10.054166670000001</c:v>
                </c:pt>
                <c:pt idx="355">
                  <c:v>8.3347826089999995</c:v>
                </c:pt>
                <c:pt idx="356">
                  <c:v>6.920833333</c:v>
                </c:pt>
                <c:pt idx="357">
                  <c:v>8.25</c:v>
                </c:pt>
                <c:pt idx="358">
                  <c:v>8.5913043479999995</c:v>
                </c:pt>
                <c:pt idx="359">
                  <c:v>8.1541666670000001</c:v>
                </c:pt>
                <c:pt idx="360">
                  <c:v>8.0124999999999993</c:v>
                </c:pt>
                <c:pt idx="361">
                  <c:v>8.9458333329999995</c:v>
                </c:pt>
                <c:pt idx="362">
                  <c:v>8.9291666670000005</c:v>
                </c:pt>
                <c:pt idx="363">
                  <c:v>9.3291666670000009</c:v>
                </c:pt>
                <c:pt idx="364">
                  <c:v>9.6458333330000006</c:v>
                </c:pt>
                <c:pt idx="365">
                  <c:v>9.2750000000000004</c:v>
                </c:pt>
                <c:pt idx="366">
                  <c:v>9.6875</c:v>
                </c:pt>
                <c:pt idx="367">
                  <c:v>9.7791666670000001</c:v>
                </c:pt>
                <c:pt idx="368">
                  <c:v>8.9666666670000001</c:v>
                </c:pt>
                <c:pt idx="369">
                  <c:v>9.3041666670000005</c:v>
                </c:pt>
                <c:pt idx="370">
                  <c:v>11.83636364</c:v>
                </c:pt>
                <c:pt idx="371">
                  <c:v>14.03125</c:v>
                </c:pt>
                <c:pt idx="372">
                  <c:v>11.92</c:v>
                </c:pt>
                <c:pt idx="373">
                  <c:v>10.04166667</c:v>
                </c:pt>
                <c:pt idx="374">
                  <c:v>7.8958333329999997</c:v>
                </c:pt>
                <c:pt idx="375">
                  <c:v>5.9874999999999998</c:v>
                </c:pt>
                <c:pt idx="376">
                  <c:v>6.6541666670000001</c:v>
                </c:pt>
                <c:pt idx="377">
                  <c:v>7.1208333330000002</c:v>
                </c:pt>
                <c:pt idx="378">
                  <c:v>9.2166666670000001</c:v>
                </c:pt>
                <c:pt idx="379">
                  <c:v>10.24583333</c:v>
                </c:pt>
                <c:pt idx="380">
                  <c:v>9.9347826090000009</c:v>
                </c:pt>
                <c:pt idx="381">
                  <c:v>10.22916667</c:v>
                </c:pt>
                <c:pt idx="382">
                  <c:v>10.13181818</c:v>
                </c:pt>
                <c:pt idx="383">
                  <c:v>9.5500000000000007</c:v>
                </c:pt>
                <c:pt idx="384">
                  <c:v>9.5333333329999999</c:v>
                </c:pt>
                <c:pt idx="385">
                  <c:v>10.6625</c:v>
                </c:pt>
                <c:pt idx="386">
                  <c:v>8.1391304350000002</c:v>
                </c:pt>
                <c:pt idx="387">
                  <c:v>5.4916666669999996</c:v>
                </c:pt>
                <c:pt idx="388">
                  <c:v>6.641666667</c:v>
                </c:pt>
                <c:pt idx="389">
                  <c:v>7.0863636359999997</c:v>
                </c:pt>
                <c:pt idx="390">
                  <c:v>6.4791666670000003</c:v>
                </c:pt>
                <c:pt idx="391">
                  <c:v>7.204166667</c:v>
                </c:pt>
                <c:pt idx="392">
                  <c:v>6.329166667</c:v>
                </c:pt>
                <c:pt idx="393">
                  <c:v>5.9583333329999997</c:v>
                </c:pt>
                <c:pt idx="394">
                  <c:v>6.2166666670000001</c:v>
                </c:pt>
                <c:pt idx="395">
                  <c:v>6.6833333330000002</c:v>
                </c:pt>
                <c:pt idx="396">
                  <c:v>7.1913043480000001</c:v>
                </c:pt>
                <c:pt idx="397">
                  <c:v>7.75</c:v>
                </c:pt>
                <c:pt idx="398">
                  <c:v>7.0416666670000003</c:v>
                </c:pt>
                <c:pt idx="399">
                  <c:v>7.1166666669999996</c:v>
                </c:pt>
                <c:pt idx="400">
                  <c:v>7.4708333329999999</c:v>
                </c:pt>
                <c:pt idx="401">
                  <c:v>7.6833333330000002</c:v>
                </c:pt>
                <c:pt idx="402">
                  <c:v>7.6041666670000003</c:v>
                </c:pt>
                <c:pt idx="403">
                  <c:v>7.35</c:v>
                </c:pt>
                <c:pt idx="404">
                  <c:v>7.3333333329999997</c:v>
                </c:pt>
                <c:pt idx="405">
                  <c:v>6.8791666669999998</c:v>
                </c:pt>
                <c:pt idx="406">
                  <c:v>7.141666667</c:v>
                </c:pt>
                <c:pt idx="407">
                  <c:v>4.9000000000000004</c:v>
                </c:pt>
                <c:pt idx="408">
                  <c:v>3.8416666670000001</c:v>
                </c:pt>
                <c:pt idx="409">
                  <c:v>4.7708333329999997</c:v>
                </c:pt>
                <c:pt idx="410">
                  <c:v>5.3958333329999997</c:v>
                </c:pt>
                <c:pt idx="411">
                  <c:v>5.9958333330000002</c:v>
                </c:pt>
                <c:pt idx="412">
                  <c:v>6.1333333330000004</c:v>
                </c:pt>
                <c:pt idx="413">
                  <c:v>5.8041666669999996</c:v>
                </c:pt>
                <c:pt idx="414">
                  <c:v>5.8043478259999999</c:v>
                </c:pt>
                <c:pt idx="415">
                  <c:v>6.3208333330000004</c:v>
                </c:pt>
                <c:pt idx="416">
                  <c:v>6.141666667</c:v>
                </c:pt>
                <c:pt idx="417">
                  <c:v>5.4227272729999996</c:v>
                </c:pt>
                <c:pt idx="418">
                  <c:v>5.4333333330000002</c:v>
                </c:pt>
                <c:pt idx="419">
                  <c:v>5.3043478259999999</c:v>
                </c:pt>
                <c:pt idx="420">
                  <c:v>5.3208333330000004</c:v>
                </c:pt>
                <c:pt idx="421">
                  <c:v>5.3</c:v>
                </c:pt>
                <c:pt idx="422">
                  <c:v>5.4</c:v>
                </c:pt>
                <c:pt idx="423">
                  <c:v>5.2782608700000004</c:v>
                </c:pt>
                <c:pt idx="424">
                  <c:v>4.983333333</c:v>
                </c:pt>
                <c:pt idx="425">
                  <c:v>4.6958333330000004</c:v>
                </c:pt>
                <c:pt idx="426">
                  <c:v>5.1041666670000003</c:v>
                </c:pt>
                <c:pt idx="427">
                  <c:v>5.5625</c:v>
                </c:pt>
                <c:pt idx="428">
                  <c:v>5.608333333</c:v>
                </c:pt>
                <c:pt idx="429">
                  <c:v>5.5708333330000004</c:v>
                </c:pt>
                <c:pt idx="430">
                  <c:v>5.6</c:v>
                </c:pt>
                <c:pt idx="431">
                  <c:v>5.670833333</c:v>
                </c:pt>
                <c:pt idx="432">
                  <c:v>5.704166667</c:v>
                </c:pt>
                <c:pt idx="433">
                  <c:v>5.4958333330000002</c:v>
                </c:pt>
                <c:pt idx="434">
                  <c:v>5.3958333329999997</c:v>
                </c:pt>
                <c:pt idx="435">
                  <c:v>4.954166667</c:v>
                </c:pt>
                <c:pt idx="436">
                  <c:v>5.016666667</c:v>
                </c:pt>
                <c:pt idx="437">
                  <c:v>4.0958333329999999</c:v>
                </c:pt>
                <c:pt idx="438">
                  <c:v>4.7695652170000002</c:v>
                </c:pt>
                <c:pt idx="439">
                  <c:v>4.2374999999999998</c:v>
                </c:pt>
                <c:pt idx="440">
                  <c:v>3.9708333329999999</c:v>
                </c:pt>
                <c:pt idx="441">
                  <c:v>3.5750000000000002</c:v>
                </c:pt>
                <c:pt idx="442">
                  <c:v>3.5478260869999998</c:v>
                </c:pt>
                <c:pt idx="443">
                  <c:v>3.7541666669999998</c:v>
                </c:pt>
                <c:pt idx="444">
                  <c:v>4.2291666670000003</c:v>
                </c:pt>
                <c:pt idx="445">
                  <c:v>4.625</c:v>
                </c:pt>
                <c:pt idx="446">
                  <c:v>4.9041666670000001</c:v>
                </c:pt>
                <c:pt idx="447">
                  <c:v>5.4</c:v>
                </c:pt>
                <c:pt idx="448">
                  <c:v>5.3041666669999996</c:v>
                </c:pt>
                <c:pt idx="449">
                  <c:v>7.545833333</c:v>
                </c:pt>
                <c:pt idx="450">
                  <c:v>7.5541666669999996</c:v>
                </c:pt>
                <c:pt idx="451">
                  <c:v>7.5291666670000001</c:v>
                </c:pt>
                <c:pt idx="452">
                  <c:v>7.983333333</c:v>
                </c:pt>
                <c:pt idx="453">
                  <c:v>7.7</c:v>
                </c:pt>
                <c:pt idx="454">
                  <c:v>7.6291666669999998</c:v>
                </c:pt>
                <c:pt idx="455">
                  <c:v>7.5208333329999997</c:v>
                </c:pt>
                <c:pt idx="456">
                  <c:v>7.5</c:v>
                </c:pt>
                <c:pt idx="457">
                  <c:v>-99.9</c:v>
                </c:pt>
                <c:pt idx="458">
                  <c:v>-99.9</c:v>
                </c:pt>
                <c:pt idx="459">
                  <c:v>-99.9</c:v>
                </c:pt>
                <c:pt idx="460">
                  <c:v>-99.9</c:v>
                </c:pt>
                <c:pt idx="461">
                  <c:v>-99.9</c:v>
                </c:pt>
                <c:pt idx="462">
                  <c:v>-99.9</c:v>
                </c:pt>
                <c:pt idx="463">
                  <c:v>-99.9</c:v>
                </c:pt>
                <c:pt idx="464">
                  <c:v>-99.9</c:v>
                </c:pt>
                <c:pt idx="465">
                  <c:v>-99.9</c:v>
                </c:pt>
                <c:pt idx="466">
                  <c:v>-99.9</c:v>
                </c:pt>
                <c:pt idx="467">
                  <c:v>-99.9</c:v>
                </c:pt>
                <c:pt idx="468">
                  <c:v>-99.9</c:v>
                </c:pt>
                <c:pt idx="469">
                  <c:v>-99.9</c:v>
                </c:pt>
                <c:pt idx="470">
                  <c:v>-99.9</c:v>
                </c:pt>
                <c:pt idx="471">
                  <c:v>-99.9</c:v>
                </c:pt>
                <c:pt idx="472">
                  <c:v>-99.9</c:v>
                </c:pt>
                <c:pt idx="473">
                  <c:v>-99.9</c:v>
                </c:pt>
                <c:pt idx="474">
                  <c:v>-99.9</c:v>
                </c:pt>
                <c:pt idx="475">
                  <c:v>-99.9</c:v>
                </c:pt>
                <c:pt idx="476">
                  <c:v>-99.9</c:v>
                </c:pt>
                <c:pt idx="477">
                  <c:v>-99.9</c:v>
                </c:pt>
                <c:pt idx="478">
                  <c:v>-99.9</c:v>
                </c:pt>
                <c:pt idx="479">
                  <c:v>-99.9</c:v>
                </c:pt>
                <c:pt idx="480">
                  <c:v>-99.9</c:v>
                </c:pt>
                <c:pt idx="481">
                  <c:v>-99.9</c:v>
                </c:pt>
                <c:pt idx="482">
                  <c:v>-99.9</c:v>
                </c:pt>
                <c:pt idx="483">
                  <c:v>-99.9</c:v>
                </c:pt>
                <c:pt idx="484">
                  <c:v>-99.9</c:v>
                </c:pt>
                <c:pt idx="485">
                  <c:v>-99.9</c:v>
                </c:pt>
                <c:pt idx="486">
                  <c:v>-99.9</c:v>
                </c:pt>
                <c:pt idx="487">
                  <c:v>-99.9</c:v>
                </c:pt>
                <c:pt idx="488">
                  <c:v>-99.9</c:v>
                </c:pt>
                <c:pt idx="489">
                  <c:v>-99.9</c:v>
                </c:pt>
                <c:pt idx="490">
                  <c:v>-99.9</c:v>
                </c:pt>
                <c:pt idx="491">
                  <c:v>-99.9</c:v>
                </c:pt>
                <c:pt idx="492">
                  <c:v>-99.9</c:v>
                </c:pt>
                <c:pt idx="493">
                  <c:v>-99.9</c:v>
                </c:pt>
                <c:pt idx="494">
                  <c:v>-99.9</c:v>
                </c:pt>
                <c:pt idx="495">
                  <c:v>-99.9</c:v>
                </c:pt>
                <c:pt idx="496">
                  <c:v>-99.9</c:v>
                </c:pt>
                <c:pt idx="497">
                  <c:v>-99.9</c:v>
                </c:pt>
                <c:pt idx="498">
                  <c:v>-99.9</c:v>
                </c:pt>
                <c:pt idx="499">
                  <c:v>-99.9</c:v>
                </c:pt>
                <c:pt idx="500">
                  <c:v>-99.9</c:v>
                </c:pt>
                <c:pt idx="501">
                  <c:v>-99.9</c:v>
                </c:pt>
                <c:pt idx="502">
                  <c:v>-99.9</c:v>
                </c:pt>
                <c:pt idx="503">
                  <c:v>-99.9</c:v>
                </c:pt>
                <c:pt idx="504">
                  <c:v>-99.9</c:v>
                </c:pt>
                <c:pt idx="505">
                  <c:v>-99.9</c:v>
                </c:pt>
                <c:pt idx="506">
                  <c:v>-99.9</c:v>
                </c:pt>
                <c:pt idx="507">
                  <c:v>-99.9</c:v>
                </c:pt>
                <c:pt idx="508">
                  <c:v>7.4416666669999998</c:v>
                </c:pt>
                <c:pt idx="509">
                  <c:v>6.0666666669999998</c:v>
                </c:pt>
                <c:pt idx="510">
                  <c:v>5.9041666670000001</c:v>
                </c:pt>
                <c:pt idx="511">
                  <c:v>6.05</c:v>
                </c:pt>
                <c:pt idx="512">
                  <c:v>6.6291666669999998</c:v>
                </c:pt>
                <c:pt idx="513">
                  <c:v>5.8125</c:v>
                </c:pt>
                <c:pt idx="514">
                  <c:v>5.6875</c:v>
                </c:pt>
                <c:pt idx="515">
                  <c:v>5.4083333329999999</c:v>
                </c:pt>
                <c:pt idx="516">
                  <c:v>5.4416666669999998</c:v>
                </c:pt>
                <c:pt idx="517">
                  <c:v>5.9416666669999998</c:v>
                </c:pt>
                <c:pt idx="518">
                  <c:v>5.545833333</c:v>
                </c:pt>
                <c:pt idx="519">
                  <c:v>5.1791666669999996</c:v>
                </c:pt>
                <c:pt idx="520">
                  <c:v>3.9652173909999999</c:v>
                </c:pt>
                <c:pt idx="521">
                  <c:v>3.591304348</c:v>
                </c:pt>
                <c:pt idx="522">
                  <c:v>3.2130434779999999</c:v>
                </c:pt>
                <c:pt idx="523">
                  <c:v>2.682608696</c:v>
                </c:pt>
                <c:pt idx="524">
                  <c:v>2.252173913</c:v>
                </c:pt>
                <c:pt idx="525">
                  <c:v>2.0217391299999998</c:v>
                </c:pt>
                <c:pt idx="526">
                  <c:v>8.1857142859999996</c:v>
                </c:pt>
                <c:pt idx="527">
                  <c:v>7.1749999999999998</c:v>
                </c:pt>
                <c:pt idx="528">
                  <c:v>6.2708333329999997</c:v>
                </c:pt>
                <c:pt idx="529">
                  <c:v>5.5333333329999999</c:v>
                </c:pt>
                <c:pt idx="530">
                  <c:v>5.5333333329999999</c:v>
                </c:pt>
                <c:pt idx="531">
                  <c:v>4.8</c:v>
                </c:pt>
                <c:pt idx="532">
                  <c:v>4.5</c:v>
                </c:pt>
                <c:pt idx="533">
                  <c:v>4.420833333</c:v>
                </c:pt>
                <c:pt idx="534">
                  <c:v>3.9125000000000001</c:v>
                </c:pt>
                <c:pt idx="535">
                  <c:v>3.7</c:v>
                </c:pt>
                <c:pt idx="536">
                  <c:v>4.8954545449999998</c:v>
                </c:pt>
                <c:pt idx="537">
                  <c:v>5.391666667</c:v>
                </c:pt>
                <c:pt idx="538">
                  <c:v>5.329166667</c:v>
                </c:pt>
                <c:pt idx="539">
                  <c:v>5.3</c:v>
                </c:pt>
                <c:pt idx="540">
                  <c:v>5.5</c:v>
                </c:pt>
                <c:pt idx="541">
                  <c:v>5.170833333</c:v>
                </c:pt>
                <c:pt idx="542">
                  <c:v>5.2458333330000002</c:v>
                </c:pt>
                <c:pt idx="543">
                  <c:v>5.3083333330000002</c:v>
                </c:pt>
                <c:pt idx="544">
                  <c:v>5.7125000000000004</c:v>
                </c:pt>
                <c:pt idx="545">
                  <c:v>4.6950000000000003</c:v>
                </c:pt>
                <c:pt idx="546">
                  <c:v>5.4791666670000003</c:v>
                </c:pt>
                <c:pt idx="547">
                  <c:v>5.4260869569999999</c:v>
                </c:pt>
                <c:pt idx="548">
                  <c:v>5.7625000000000002</c:v>
                </c:pt>
                <c:pt idx="549">
                  <c:v>5.2708333329999997</c:v>
                </c:pt>
                <c:pt idx="550">
                  <c:v>4.875</c:v>
                </c:pt>
                <c:pt idx="551">
                  <c:v>4.141666667</c:v>
                </c:pt>
                <c:pt idx="552">
                  <c:v>3.75</c:v>
                </c:pt>
                <c:pt idx="553">
                  <c:v>3.4166666669999999</c:v>
                </c:pt>
                <c:pt idx="554">
                  <c:v>2.7708333330000001</c:v>
                </c:pt>
                <c:pt idx="555">
                  <c:v>2.5375000000000001</c:v>
                </c:pt>
                <c:pt idx="556">
                  <c:v>2.1833333330000002</c:v>
                </c:pt>
                <c:pt idx="557">
                  <c:v>1.8125</c:v>
                </c:pt>
                <c:pt idx="558">
                  <c:v>1.441666667</c:v>
                </c:pt>
                <c:pt idx="559">
                  <c:v>1.308333333</c:v>
                </c:pt>
                <c:pt idx="560">
                  <c:v>1.058333333</c:v>
                </c:pt>
                <c:pt idx="561">
                  <c:v>0.88333333300000005</c:v>
                </c:pt>
                <c:pt idx="562">
                  <c:v>-99.9</c:v>
                </c:pt>
                <c:pt idx="563">
                  <c:v>-99.9</c:v>
                </c:pt>
                <c:pt idx="564">
                  <c:v>-99.9</c:v>
                </c:pt>
                <c:pt idx="565">
                  <c:v>-99.9</c:v>
                </c:pt>
                <c:pt idx="566">
                  <c:v>-99.9</c:v>
                </c:pt>
                <c:pt idx="567">
                  <c:v>-99.9</c:v>
                </c:pt>
                <c:pt idx="568">
                  <c:v>-99.9</c:v>
                </c:pt>
                <c:pt idx="569">
                  <c:v>-99.9</c:v>
                </c:pt>
                <c:pt idx="570">
                  <c:v>-99.9</c:v>
                </c:pt>
                <c:pt idx="571">
                  <c:v>-99.9</c:v>
                </c:pt>
                <c:pt idx="572">
                  <c:v>-99.9</c:v>
                </c:pt>
                <c:pt idx="573">
                  <c:v>-99.9</c:v>
                </c:pt>
                <c:pt idx="574">
                  <c:v>-99.9</c:v>
                </c:pt>
                <c:pt idx="575">
                  <c:v>0</c:v>
                </c:pt>
                <c:pt idx="576">
                  <c:v>-99.9</c:v>
                </c:pt>
                <c:pt idx="577">
                  <c:v>-99.9</c:v>
                </c:pt>
                <c:pt idx="578">
                  <c:v>6.0333333329999999</c:v>
                </c:pt>
                <c:pt idx="579">
                  <c:v>5.1666666670000003</c:v>
                </c:pt>
                <c:pt idx="580">
                  <c:v>5.4749999999999996</c:v>
                </c:pt>
                <c:pt idx="581">
                  <c:v>5.7208333329999999</c:v>
                </c:pt>
                <c:pt idx="582">
                  <c:v>4.7916666670000003</c:v>
                </c:pt>
                <c:pt idx="583">
                  <c:v>3.704166667</c:v>
                </c:pt>
                <c:pt idx="584">
                  <c:v>3.3666666670000001</c:v>
                </c:pt>
                <c:pt idx="585">
                  <c:v>3.6333333329999999</c:v>
                </c:pt>
                <c:pt idx="586">
                  <c:v>3.6291666669999998</c:v>
                </c:pt>
                <c:pt idx="587">
                  <c:v>3.141666667</c:v>
                </c:pt>
                <c:pt idx="588">
                  <c:v>4.5291666670000001</c:v>
                </c:pt>
                <c:pt idx="589">
                  <c:v>5.4304347829999999</c:v>
                </c:pt>
                <c:pt idx="590">
                  <c:v>4.7541666669999998</c:v>
                </c:pt>
                <c:pt idx="591">
                  <c:v>4.733333333</c:v>
                </c:pt>
                <c:pt idx="592">
                  <c:v>4.9083333329999999</c:v>
                </c:pt>
                <c:pt idx="593">
                  <c:v>4.5583333330000002</c:v>
                </c:pt>
                <c:pt idx="594">
                  <c:v>4.2750000000000004</c:v>
                </c:pt>
                <c:pt idx="595">
                  <c:v>4.7750000000000004</c:v>
                </c:pt>
                <c:pt idx="596">
                  <c:v>5.295833333</c:v>
                </c:pt>
                <c:pt idx="597">
                  <c:v>5.8541666670000003</c:v>
                </c:pt>
                <c:pt idx="598">
                  <c:v>6.4</c:v>
                </c:pt>
                <c:pt idx="599">
                  <c:v>6.2416666669999996</c:v>
                </c:pt>
                <c:pt idx="600">
                  <c:v>6.375</c:v>
                </c:pt>
                <c:pt idx="601">
                  <c:v>6.45</c:v>
                </c:pt>
                <c:pt idx="602">
                  <c:v>6.2541666669999998</c:v>
                </c:pt>
                <c:pt idx="603">
                  <c:v>6.1727272729999996</c:v>
                </c:pt>
                <c:pt idx="604">
                  <c:v>5.8208333330000004</c:v>
                </c:pt>
                <c:pt idx="605">
                  <c:v>5.9083333329999999</c:v>
                </c:pt>
                <c:pt idx="606">
                  <c:v>6.1749999999999998</c:v>
                </c:pt>
                <c:pt idx="607">
                  <c:v>6.3208333330000004</c:v>
                </c:pt>
                <c:pt idx="608">
                  <c:v>6.3791666669999998</c:v>
                </c:pt>
                <c:pt idx="609">
                  <c:v>6.6541666670000001</c:v>
                </c:pt>
                <c:pt idx="610">
                  <c:v>5.8478260869999996</c:v>
                </c:pt>
                <c:pt idx="611">
                  <c:v>5.3166666669999998</c:v>
                </c:pt>
                <c:pt idx="612">
                  <c:v>3.5541666670000001</c:v>
                </c:pt>
                <c:pt idx="613">
                  <c:v>3.1217391299999999</c:v>
                </c:pt>
                <c:pt idx="614">
                  <c:v>2.3791666669999998</c:v>
                </c:pt>
                <c:pt idx="615">
                  <c:v>4.2833333329999999</c:v>
                </c:pt>
                <c:pt idx="616">
                  <c:v>4.6791666669999996</c:v>
                </c:pt>
                <c:pt idx="617">
                  <c:v>4.4416666669999998</c:v>
                </c:pt>
                <c:pt idx="618">
                  <c:v>4.6333333330000004</c:v>
                </c:pt>
                <c:pt idx="619">
                  <c:v>6.5642857140000004</c:v>
                </c:pt>
                <c:pt idx="620">
                  <c:v>5.9923076919999998</c:v>
                </c:pt>
                <c:pt idx="621">
                  <c:v>5.8875000000000002</c:v>
                </c:pt>
                <c:pt idx="622">
                  <c:v>5.7166666670000001</c:v>
                </c:pt>
                <c:pt idx="623">
                  <c:v>5.9583333329999997</c:v>
                </c:pt>
                <c:pt idx="624">
                  <c:v>5.5695652170000001</c:v>
                </c:pt>
                <c:pt idx="625">
                  <c:v>4.8833333330000004</c:v>
                </c:pt>
                <c:pt idx="626">
                  <c:v>5.8333333329999997</c:v>
                </c:pt>
                <c:pt idx="627">
                  <c:v>4.7708333329999997</c:v>
                </c:pt>
                <c:pt idx="628">
                  <c:v>4.3833333330000004</c:v>
                </c:pt>
                <c:pt idx="629">
                  <c:v>5.0250000000000004</c:v>
                </c:pt>
                <c:pt idx="630">
                  <c:v>5.3958333329999997</c:v>
                </c:pt>
                <c:pt idx="631">
                  <c:v>5.6124999999999998</c:v>
                </c:pt>
                <c:pt idx="632">
                  <c:v>5.5083333330000004</c:v>
                </c:pt>
                <c:pt idx="633">
                  <c:v>5.6333333330000004</c:v>
                </c:pt>
                <c:pt idx="634">
                  <c:v>6.2708333329999997</c:v>
                </c:pt>
                <c:pt idx="635">
                  <c:v>6.1208333330000002</c:v>
                </c:pt>
                <c:pt idx="636">
                  <c:v>6.2291666670000003</c:v>
                </c:pt>
                <c:pt idx="637">
                  <c:v>6.858333333</c:v>
                </c:pt>
                <c:pt idx="638">
                  <c:v>6.0875000000000004</c:v>
                </c:pt>
                <c:pt idx="639">
                  <c:v>5.4565217390000003</c:v>
                </c:pt>
                <c:pt idx="640">
                  <c:v>5.0333333329999999</c:v>
                </c:pt>
                <c:pt idx="641">
                  <c:v>4.3083333330000002</c:v>
                </c:pt>
                <c:pt idx="642">
                  <c:v>3.795833333</c:v>
                </c:pt>
                <c:pt idx="643">
                  <c:v>4.454166667</c:v>
                </c:pt>
                <c:pt idx="644">
                  <c:v>5.0291666670000001</c:v>
                </c:pt>
                <c:pt idx="645">
                  <c:v>5.0875000000000004</c:v>
                </c:pt>
                <c:pt idx="646">
                  <c:v>5.1541666670000001</c:v>
                </c:pt>
                <c:pt idx="647">
                  <c:v>5.016666667</c:v>
                </c:pt>
                <c:pt idx="648">
                  <c:v>6.0666666669999998</c:v>
                </c:pt>
                <c:pt idx="649">
                  <c:v>6.5541666669999996</c:v>
                </c:pt>
                <c:pt idx="650">
                  <c:v>6.9625000000000004</c:v>
                </c:pt>
                <c:pt idx="651">
                  <c:v>7.3208333330000004</c:v>
                </c:pt>
                <c:pt idx="652">
                  <c:v>7.8125</c:v>
                </c:pt>
                <c:pt idx="653">
                  <c:v>8.2391304349999999</c:v>
                </c:pt>
                <c:pt idx="654">
                  <c:v>8.3708333330000002</c:v>
                </c:pt>
                <c:pt idx="655">
                  <c:v>8.4124999999999996</c:v>
                </c:pt>
                <c:pt idx="656">
                  <c:v>8.3416666670000001</c:v>
                </c:pt>
                <c:pt idx="657">
                  <c:v>8.0208333330000006</c:v>
                </c:pt>
                <c:pt idx="658">
                  <c:v>7.5</c:v>
                </c:pt>
                <c:pt idx="659">
                  <c:v>6.7125000000000004</c:v>
                </c:pt>
                <c:pt idx="660">
                  <c:v>5.4375</c:v>
                </c:pt>
                <c:pt idx="661">
                  <c:v>4.6458333329999997</c:v>
                </c:pt>
                <c:pt idx="662">
                  <c:v>5.3347826090000003</c:v>
                </c:pt>
                <c:pt idx="663">
                  <c:v>6.6624999999999996</c:v>
                </c:pt>
                <c:pt idx="664">
                  <c:v>6.8666666669999996</c:v>
                </c:pt>
                <c:pt idx="665">
                  <c:v>7.5333333329999999</c:v>
                </c:pt>
                <c:pt idx="666">
                  <c:v>8.8291666670000009</c:v>
                </c:pt>
                <c:pt idx="667">
                  <c:v>9.5875000000000004</c:v>
                </c:pt>
                <c:pt idx="668">
                  <c:v>9.15</c:v>
                </c:pt>
                <c:pt idx="669">
                  <c:v>8.3625000000000007</c:v>
                </c:pt>
                <c:pt idx="670">
                  <c:v>9.1750000000000007</c:v>
                </c:pt>
                <c:pt idx="671">
                  <c:v>8.9208333329999991</c:v>
                </c:pt>
                <c:pt idx="672">
                  <c:v>8.7416666670000005</c:v>
                </c:pt>
                <c:pt idx="673">
                  <c:v>8.8428571429999998</c:v>
                </c:pt>
                <c:pt idx="674">
                  <c:v>8.7125000000000004</c:v>
                </c:pt>
                <c:pt idx="675">
                  <c:v>8.6583333329999999</c:v>
                </c:pt>
                <c:pt idx="676">
                  <c:v>8.7375000000000007</c:v>
                </c:pt>
                <c:pt idx="677">
                  <c:v>8.6374999999999993</c:v>
                </c:pt>
                <c:pt idx="678">
                  <c:v>7.7874999999999996</c:v>
                </c:pt>
                <c:pt idx="679">
                  <c:v>7.35</c:v>
                </c:pt>
                <c:pt idx="680">
                  <c:v>5.5583333330000002</c:v>
                </c:pt>
                <c:pt idx="681">
                  <c:v>4.9291666669999996</c:v>
                </c:pt>
                <c:pt idx="682">
                  <c:v>5.6124999999999998</c:v>
                </c:pt>
                <c:pt idx="683">
                  <c:v>7.0041666669999998</c:v>
                </c:pt>
                <c:pt idx="684">
                  <c:v>6.9791666670000003</c:v>
                </c:pt>
                <c:pt idx="685">
                  <c:v>8.9458333329999995</c:v>
                </c:pt>
                <c:pt idx="686">
                  <c:v>8.9041666670000001</c:v>
                </c:pt>
                <c:pt idx="687">
                  <c:v>8.8041666670000005</c:v>
                </c:pt>
                <c:pt idx="688">
                  <c:v>8.9708333329999999</c:v>
                </c:pt>
                <c:pt idx="689">
                  <c:v>8.8249999999999993</c:v>
                </c:pt>
                <c:pt idx="690">
                  <c:v>8.2125000000000004</c:v>
                </c:pt>
                <c:pt idx="691">
                  <c:v>8.6</c:v>
                </c:pt>
                <c:pt idx="692">
                  <c:v>8.5</c:v>
                </c:pt>
                <c:pt idx="693">
                  <c:v>7.7750000000000004</c:v>
                </c:pt>
                <c:pt idx="694">
                  <c:v>8.1043478259999997</c:v>
                </c:pt>
                <c:pt idx="695">
                  <c:v>7.9083333329999999</c:v>
                </c:pt>
                <c:pt idx="696">
                  <c:v>9.2375000000000007</c:v>
                </c:pt>
                <c:pt idx="697">
                  <c:v>8.3666666670000005</c:v>
                </c:pt>
                <c:pt idx="698">
                  <c:v>7.4434782610000001</c:v>
                </c:pt>
                <c:pt idx="699">
                  <c:v>7.891666667</c:v>
                </c:pt>
                <c:pt idx="700">
                  <c:v>8.2624999999999993</c:v>
                </c:pt>
                <c:pt idx="701">
                  <c:v>8.6913043479999992</c:v>
                </c:pt>
                <c:pt idx="702">
                  <c:v>9.3739130429999999</c:v>
                </c:pt>
                <c:pt idx="703">
                  <c:v>8.9958333330000002</c:v>
                </c:pt>
                <c:pt idx="704">
                  <c:v>8.4666666670000001</c:v>
                </c:pt>
                <c:pt idx="705">
                  <c:v>7.58</c:v>
                </c:pt>
                <c:pt idx="706">
                  <c:v>7.094117647</c:v>
                </c:pt>
                <c:pt idx="707">
                  <c:v>8.8666666670000005</c:v>
                </c:pt>
                <c:pt idx="708">
                  <c:v>9.9761904759999993</c:v>
                </c:pt>
                <c:pt idx="709">
                  <c:v>10.525</c:v>
                </c:pt>
                <c:pt idx="710">
                  <c:v>11.34583333</c:v>
                </c:pt>
                <c:pt idx="711">
                  <c:v>10.791304350000001</c:v>
                </c:pt>
                <c:pt idx="712">
                  <c:v>9.9954545449999994</c:v>
                </c:pt>
                <c:pt idx="713">
                  <c:v>10.62083333</c:v>
                </c:pt>
                <c:pt idx="714">
                  <c:v>10.695652170000001</c:v>
                </c:pt>
                <c:pt idx="715">
                  <c:v>10.317391300000001</c:v>
                </c:pt>
                <c:pt idx="716">
                  <c:v>10.44166667</c:v>
                </c:pt>
                <c:pt idx="717">
                  <c:v>10.795238100000001</c:v>
                </c:pt>
                <c:pt idx="718">
                  <c:v>10.6047619</c:v>
                </c:pt>
                <c:pt idx="719">
                  <c:v>11.02857143</c:v>
                </c:pt>
                <c:pt idx="720">
                  <c:v>11.00434783</c:v>
                </c:pt>
                <c:pt idx="721">
                  <c:v>10.88095238</c:v>
                </c:pt>
                <c:pt idx="722">
                  <c:v>11.28695652</c:v>
                </c:pt>
                <c:pt idx="723">
                  <c:v>11.616666670000001</c:v>
                </c:pt>
                <c:pt idx="724">
                  <c:v>11.85</c:v>
                </c:pt>
                <c:pt idx="725">
                  <c:v>11.512499999999999</c:v>
                </c:pt>
                <c:pt idx="726">
                  <c:v>11.6173913</c:v>
                </c:pt>
                <c:pt idx="727">
                  <c:v>12.7875</c:v>
                </c:pt>
                <c:pt idx="728">
                  <c:v>12.98695652</c:v>
                </c:pt>
                <c:pt idx="729">
                  <c:v>12.060869569999999</c:v>
                </c:pt>
                <c:pt idx="730">
                  <c:v>11.43333333</c:v>
                </c:pt>
                <c:pt idx="731">
                  <c:v>9.3458333329999999</c:v>
                </c:pt>
                <c:pt idx="732">
                  <c:v>8.0583333330000002</c:v>
                </c:pt>
                <c:pt idx="733">
                  <c:v>8.8913043480000002</c:v>
                </c:pt>
                <c:pt idx="734">
                  <c:v>9.2833333329999999</c:v>
                </c:pt>
                <c:pt idx="735">
                  <c:v>9.5</c:v>
                </c:pt>
                <c:pt idx="736">
                  <c:v>10.429166670000001</c:v>
                </c:pt>
                <c:pt idx="737">
                  <c:v>10.74782609</c:v>
                </c:pt>
                <c:pt idx="738">
                  <c:v>11.3</c:v>
                </c:pt>
                <c:pt idx="739">
                  <c:v>11.768181820000001</c:v>
                </c:pt>
                <c:pt idx="740">
                  <c:v>11.888235290000001</c:v>
                </c:pt>
                <c:pt idx="741">
                  <c:v>11.637499999999999</c:v>
                </c:pt>
                <c:pt idx="742">
                  <c:v>11.275</c:v>
                </c:pt>
                <c:pt idx="743">
                  <c:v>10.11304348</c:v>
                </c:pt>
                <c:pt idx="744">
                  <c:v>10.45</c:v>
                </c:pt>
                <c:pt idx="745">
                  <c:v>11.02916667</c:v>
                </c:pt>
                <c:pt idx="746">
                  <c:v>9.4625000000000004</c:v>
                </c:pt>
                <c:pt idx="747">
                  <c:v>8.8625000000000007</c:v>
                </c:pt>
                <c:pt idx="748">
                  <c:v>9.3458333329999999</c:v>
                </c:pt>
                <c:pt idx="749">
                  <c:v>9.3695652169999999</c:v>
                </c:pt>
                <c:pt idx="750">
                  <c:v>9.4208333329999991</c:v>
                </c:pt>
                <c:pt idx="751">
                  <c:v>8.7055555560000002</c:v>
                </c:pt>
                <c:pt idx="752">
                  <c:v>7.7</c:v>
                </c:pt>
                <c:pt idx="753">
                  <c:v>7.983333333</c:v>
                </c:pt>
                <c:pt idx="754">
                  <c:v>8.3043478260000008</c:v>
                </c:pt>
                <c:pt idx="755">
                  <c:v>8.2958333329999991</c:v>
                </c:pt>
                <c:pt idx="756">
                  <c:v>8.6470588240000001</c:v>
                </c:pt>
                <c:pt idx="757">
                  <c:v>8.4166666669999994</c:v>
                </c:pt>
                <c:pt idx="758">
                  <c:v>8.2458333330000002</c:v>
                </c:pt>
                <c:pt idx="759">
                  <c:v>8.1624999999999996</c:v>
                </c:pt>
                <c:pt idx="760">
                  <c:v>8.2833333329999999</c:v>
                </c:pt>
                <c:pt idx="761">
                  <c:v>7.8652173909999998</c:v>
                </c:pt>
                <c:pt idx="762">
                  <c:v>6.39</c:v>
                </c:pt>
                <c:pt idx="763">
                  <c:v>6.1208333330000002</c:v>
                </c:pt>
                <c:pt idx="764">
                  <c:v>6.0916666670000001</c:v>
                </c:pt>
                <c:pt idx="765">
                  <c:v>5.9782608699999997</c:v>
                </c:pt>
                <c:pt idx="766">
                  <c:v>5.9083333329999999</c:v>
                </c:pt>
                <c:pt idx="767">
                  <c:v>5.3166666669999998</c:v>
                </c:pt>
                <c:pt idx="768">
                  <c:v>5.0958333329999999</c:v>
                </c:pt>
                <c:pt idx="769">
                  <c:v>4.7727272730000001</c:v>
                </c:pt>
                <c:pt idx="770">
                  <c:v>4.5250000000000004</c:v>
                </c:pt>
                <c:pt idx="771">
                  <c:v>4.2</c:v>
                </c:pt>
                <c:pt idx="772">
                  <c:v>4.2352941179999997</c:v>
                </c:pt>
                <c:pt idx="773">
                  <c:v>4.0217391300000003</c:v>
                </c:pt>
                <c:pt idx="774">
                  <c:v>3.83</c:v>
                </c:pt>
                <c:pt idx="775">
                  <c:v>5.7249999999999996</c:v>
                </c:pt>
                <c:pt idx="776">
                  <c:v>4.1583333329999999</c:v>
                </c:pt>
                <c:pt idx="777">
                  <c:v>4.6500000000000004</c:v>
                </c:pt>
                <c:pt idx="778">
                  <c:v>6.5041666669999998</c:v>
                </c:pt>
                <c:pt idx="779">
                  <c:v>5.6458333329999997</c:v>
                </c:pt>
                <c:pt idx="780">
                  <c:v>5.05</c:v>
                </c:pt>
                <c:pt idx="781">
                  <c:v>5.8666666669999996</c:v>
                </c:pt>
                <c:pt idx="782">
                  <c:v>7.3333333329999997</c:v>
                </c:pt>
                <c:pt idx="783">
                  <c:v>7.579166667</c:v>
                </c:pt>
                <c:pt idx="784">
                  <c:v>7.1916666669999998</c:v>
                </c:pt>
                <c:pt idx="785">
                  <c:v>6.6958333330000004</c:v>
                </c:pt>
                <c:pt idx="786">
                  <c:v>6.5208333329999997</c:v>
                </c:pt>
                <c:pt idx="787">
                  <c:v>6.7874999999999996</c:v>
                </c:pt>
                <c:pt idx="788">
                  <c:v>6.9583333329999997</c:v>
                </c:pt>
                <c:pt idx="789">
                  <c:v>7.0083333330000004</c:v>
                </c:pt>
                <c:pt idx="790">
                  <c:v>8.1041666669999994</c:v>
                </c:pt>
                <c:pt idx="791">
                  <c:v>8.8541666669999994</c:v>
                </c:pt>
                <c:pt idx="792">
                  <c:v>8.5583333330000002</c:v>
                </c:pt>
                <c:pt idx="793">
                  <c:v>8.0583333330000002</c:v>
                </c:pt>
                <c:pt idx="794">
                  <c:v>8.3625000000000007</c:v>
                </c:pt>
                <c:pt idx="795">
                  <c:v>7.4434782610000001</c:v>
                </c:pt>
                <c:pt idx="796">
                  <c:v>5.829166667</c:v>
                </c:pt>
                <c:pt idx="797">
                  <c:v>5.9954545450000003</c:v>
                </c:pt>
                <c:pt idx="798">
                  <c:v>6.5208333329999997</c:v>
                </c:pt>
                <c:pt idx="799">
                  <c:v>6.329166667</c:v>
                </c:pt>
                <c:pt idx="800">
                  <c:v>6.4318181819999998</c:v>
                </c:pt>
                <c:pt idx="801">
                  <c:v>6.6666666670000003</c:v>
                </c:pt>
                <c:pt idx="802">
                  <c:v>6.9333333330000002</c:v>
                </c:pt>
                <c:pt idx="803">
                  <c:v>6.0130434780000002</c:v>
                </c:pt>
                <c:pt idx="804">
                  <c:v>5.016666667</c:v>
                </c:pt>
                <c:pt idx="805">
                  <c:v>4.6652173909999997</c:v>
                </c:pt>
                <c:pt idx="806">
                  <c:v>3.9826086959999998</c:v>
                </c:pt>
                <c:pt idx="807">
                  <c:v>4.2</c:v>
                </c:pt>
                <c:pt idx="808">
                  <c:v>-99.9</c:v>
                </c:pt>
                <c:pt idx="809">
                  <c:v>5.59375</c:v>
                </c:pt>
                <c:pt idx="810">
                  <c:v>5.4304347829999999</c:v>
                </c:pt>
                <c:pt idx="811">
                  <c:v>5.1608695649999996</c:v>
                </c:pt>
                <c:pt idx="812">
                  <c:v>5.8958333329999997</c:v>
                </c:pt>
                <c:pt idx="813">
                  <c:v>7.0250000000000004</c:v>
                </c:pt>
                <c:pt idx="814">
                  <c:v>6.7416666669999996</c:v>
                </c:pt>
                <c:pt idx="815">
                  <c:v>6.4166666670000003</c:v>
                </c:pt>
                <c:pt idx="816">
                  <c:v>5.8684210529999996</c:v>
                </c:pt>
                <c:pt idx="817">
                  <c:v>5.2874999999999996</c:v>
                </c:pt>
                <c:pt idx="818">
                  <c:v>5.170833333</c:v>
                </c:pt>
                <c:pt idx="819">
                  <c:v>4.9791666670000003</c:v>
                </c:pt>
                <c:pt idx="820">
                  <c:v>4.9090909089999997</c:v>
                </c:pt>
                <c:pt idx="821">
                  <c:v>5.0125000000000002</c:v>
                </c:pt>
                <c:pt idx="822">
                  <c:v>5.2916666670000003</c:v>
                </c:pt>
                <c:pt idx="823">
                  <c:v>5.6916666669999998</c:v>
                </c:pt>
                <c:pt idx="824">
                  <c:v>5.7416666669999996</c:v>
                </c:pt>
                <c:pt idx="825">
                  <c:v>5.9249999999999998</c:v>
                </c:pt>
                <c:pt idx="826">
                  <c:v>5.9375</c:v>
                </c:pt>
                <c:pt idx="827">
                  <c:v>5.9</c:v>
                </c:pt>
                <c:pt idx="828">
                  <c:v>5.7833333329999999</c:v>
                </c:pt>
                <c:pt idx="829">
                  <c:v>5.3166666669999998</c:v>
                </c:pt>
                <c:pt idx="830">
                  <c:v>5.729411765</c:v>
                </c:pt>
                <c:pt idx="831">
                  <c:v>5.329166667</c:v>
                </c:pt>
                <c:pt idx="832">
                  <c:v>4.8458333329999999</c:v>
                </c:pt>
                <c:pt idx="833">
                  <c:v>4.5416666670000003</c:v>
                </c:pt>
                <c:pt idx="834">
                  <c:v>4.4874999999999998</c:v>
                </c:pt>
                <c:pt idx="835">
                  <c:v>4.0208333329999997</c:v>
                </c:pt>
                <c:pt idx="836">
                  <c:v>3.6375000000000002</c:v>
                </c:pt>
                <c:pt idx="837">
                  <c:v>4.252173913</c:v>
                </c:pt>
                <c:pt idx="838">
                  <c:v>4</c:v>
                </c:pt>
                <c:pt idx="839">
                  <c:v>-99.9</c:v>
                </c:pt>
                <c:pt idx="840">
                  <c:v>-99.9</c:v>
                </c:pt>
                <c:pt idx="841">
                  <c:v>3.266666667</c:v>
                </c:pt>
                <c:pt idx="842">
                  <c:v>4.829166667</c:v>
                </c:pt>
                <c:pt idx="843">
                  <c:v>6.3304347830000003</c:v>
                </c:pt>
                <c:pt idx="844">
                  <c:v>6.3</c:v>
                </c:pt>
                <c:pt idx="845">
                  <c:v>6.3125</c:v>
                </c:pt>
                <c:pt idx="846">
                  <c:v>6.4913043479999999</c:v>
                </c:pt>
                <c:pt idx="847">
                  <c:v>6.5875000000000004</c:v>
                </c:pt>
                <c:pt idx="848">
                  <c:v>5.920833333</c:v>
                </c:pt>
                <c:pt idx="849">
                  <c:v>6.5583333330000002</c:v>
                </c:pt>
                <c:pt idx="850">
                  <c:v>6.07</c:v>
                </c:pt>
                <c:pt idx="851">
                  <c:v>6.9157894740000003</c:v>
                </c:pt>
                <c:pt idx="852">
                  <c:v>6.8375000000000004</c:v>
                </c:pt>
                <c:pt idx="853">
                  <c:v>6.9</c:v>
                </c:pt>
                <c:pt idx="854">
                  <c:v>6.6555555560000004</c:v>
                </c:pt>
                <c:pt idx="855">
                  <c:v>6.7136363640000001</c:v>
                </c:pt>
                <c:pt idx="856">
                  <c:v>6.1956521740000001</c:v>
                </c:pt>
                <c:pt idx="857">
                  <c:v>6</c:v>
                </c:pt>
                <c:pt idx="858">
                  <c:v>6.358333333</c:v>
                </c:pt>
                <c:pt idx="859">
                  <c:v>5.9458333330000004</c:v>
                </c:pt>
                <c:pt idx="860">
                  <c:v>6.329166667</c:v>
                </c:pt>
                <c:pt idx="861">
                  <c:v>5.96</c:v>
                </c:pt>
                <c:pt idx="862">
                  <c:v>5.2750000000000004</c:v>
                </c:pt>
                <c:pt idx="863">
                  <c:v>5.8772727270000003</c:v>
                </c:pt>
                <c:pt idx="864">
                  <c:v>6.4260869569999999</c:v>
                </c:pt>
                <c:pt idx="865">
                  <c:v>5.9249999999999998</c:v>
                </c:pt>
                <c:pt idx="866">
                  <c:v>5.7583333330000004</c:v>
                </c:pt>
                <c:pt idx="867">
                  <c:v>5.8041666669999996</c:v>
                </c:pt>
                <c:pt idx="868">
                  <c:v>5.6124999999999998</c:v>
                </c:pt>
                <c:pt idx="869">
                  <c:v>5.3550000000000004</c:v>
                </c:pt>
                <c:pt idx="870">
                  <c:v>5.3739130429999999</c:v>
                </c:pt>
                <c:pt idx="871">
                  <c:v>5.6086956519999998</c:v>
                </c:pt>
                <c:pt idx="872">
                  <c:v>6.170833333</c:v>
                </c:pt>
                <c:pt idx="873">
                  <c:v>6.35</c:v>
                </c:pt>
                <c:pt idx="874">
                  <c:v>5.891666667</c:v>
                </c:pt>
                <c:pt idx="875">
                  <c:v>5.8142857140000004</c:v>
                </c:pt>
                <c:pt idx="876">
                  <c:v>5.9526315790000002</c:v>
                </c:pt>
                <c:pt idx="877">
                  <c:v>5.920833333</c:v>
                </c:pt>
                <c:pt idx="878">
                  <c:v>6.079166667</c:v>
                </c:pt>
                <c:pt idx="879">
                  <c:v>6.1875</c:v>
                </c:pt>
                <c:pt idx="880">
                  <c:v>5.9166666670000003</c:v>
                </c:pt>
                <c:pt idx="881">
                  <c:v>5.7874999999999996</c:v>
                </c:pt>
                <c:pt idx="882">
                  <c:v>5.9958333330000002</c:v>
                </c:pt>
                <c:pt idx="883">
                  <c:v>6.1291666669999998</c:v>
                </c:pt>
                <c:pt idx="884">
                  <c:v>6.4066666669999996</c:v>
                </c:pt>
                <c:pt idx="885">
                  <c:v>-99.9</c:v>
                </c:pt>
                <c:pt idx="886">
                  <c:v>-99.9</c:v>
                </c:pt>
                <c:pt idx="887">
                  <c:v>-99.9</c:v>
                </c:pt>
                <c:pt idx="888">
                  <c:v>-99.9</c:v>
                </c:pt>
                <c:pt idx="889">
                  <c:v>-99.9</c:v>
                </c:pt>
                <c:pt idx="890">
                  <c:v>-99.9</c:v>
                </c:pt>
                <c:pt idx="891">
                  <c:v>6.4333333330000002</c:v>
                </c:pt>
                <c:pt idx="892">
                  <c:v>6.483333333</c:v>
                </c:pt>
                <c:pt idx="893">
                  <c:v>6.7374999999999998</c:v>
                </c:pt>
                <c:pt idx="894">
                  <c:v>7.1375000000000002</c:v>
                </c:pt>
                <c:pt idx="895">
                  <c:v>7.1291666669999998</c:v>
                </c:pt>
                <c:pt idx="896">
                  <c:v>6.983333333</c:v>
                </c:pt>
                <c:pt idx="897">
                  <c:v>6.9124999999999996</c:v>
                </c:pt>
                <c:pt idx="898">
                  <c:v>7.016666667</c:v>
                </c:pt>
                <c:pt idx="899">
                  <c:v>6.8208333330000004</c:v>
                </c:pt>
                <c:pt idx="900">
                  <c:v>6.2818181820000003</c:v>
                </c:pt>
                <c:pt idx="901">
                  <c:v>6.1565217390000004</c:v>
                </c:pt>
                <c:pt idx="902">
                  <c:v>6.3227272729999999</c:v>
                </c:pt>
                <c:pt idx="903">
                  <c:v>6.6375000000000002</c:v>
                </c:pt>
                <c:pt idx="904">
                  <c:v>6.5</c:v>
                </c:pt>
                <c:pt idx="905">
                  <c:v>6.26</c:v>
                </c:pt>
                <c:pt idx="906">
                  <c:v>6.2772727269999997</c:v>
                </c:pt>
                <c:pt idx="907">
                  <c:v>6.3954545449999998</c:v>
                </c:pt>
                <c:pt idx="908">
                  <c:v>6.4318181819999998</c:v>
                </c:pt>
                <c:pt idx="909">
                  <c:v>6.3045454550000004</c:v>
                </c:pt>
                <c:pt idx="910">
                  <c:v>6.1772727270000001</c:v>
                </c:pt>
                <c:pt idx="911">
                  <c:v>5.9954545450000003</c:v>
                </c:pt>
                <c:pt idx="912">
                  <c:v>6.0130434780000002</c:v>
                </c:pt>
                <c:pt idx="913">
                  <c:v>5.9826086959999998</c:v>
                </c:pt>
                <c:pt idx="914">
                  <c:v>6.079166667</c:v>
                </c:pt>
                <c:pt idx="915">
                  <c:v>6.0761904759999998</c:v>
                </c:pt>
                <c:pt idx="916">
                  <c:v>6.0521739129999998</c:v>
                </c:pt>
                <c:pt idx="917">
                  <c:v>5.9695652170000004</c:v>
                </c:pt>
                <c:pt idx="918">
                  <c:v>5.9</c:v>
                </c:pt>
                <c:pt idx="919">
                  <c:v>6.0869565220000004</c:v>
                </c:pt>
                <c:pt idx="920">
                  <c:v>6.3958333329999997</c:v>
                </c:pt>
                <c:pt idx="921">
                  <c:v>6.7608695650000001</c:v>
                </c:pt>
                <c:pt idx="922">
                  <c:v>6.5260869570000004</c:v>
                </c:pt>
                <c:pt idx="923">
                  <c:v>6.6</c:v>
                </c:pt>
                <c:pt idx="924">
                  <c:v>6.4695652170000004</c:v>
                </c:pt>
                <c:pt idx="925">
                  <c:v>6.439130435</c:v>
                </c:pt>
                <c:pt idx="926">
                  <c:v>6.7391304349999999</c:v>
                </c:pt>
                <c:pt idx="927">
                  <c:v>6.7434782609999999</c:v>
                </c:pt>
                <c:pt idx="928">
                  <c:v>6.4619047619999996</c:v>
                </c:pt>
                <c:pt idx="929">
                  <c:v>6.4045454550000001</c:v>
                </c:pt>
                <c:pt idx="930">
                  <c:v>6.4</c:v>
                </c:pt>
                <c:pt idx="931">
                  <c:v>6.3375000000000004</c:v>
                </c:pt>
                <c:pt idx="932">
                  <c:v>6.3458333329999999</c:v>
                </c:pt>
                <c:pt idx="933">
                  <c:v>6.3708333330000002</c:v>
                </c:pt>
                <c:pt idx="934">
                  <c:v>6.3708333330000002</c:v>
                </c:pt>
                <c:pt idx="935">
                  <c:v>6.3041666669999996</c:v>
                </c:pt>
                <c:pt idx="936">
                  <c:v>6.0416666670000003</c:v>
                </c:pt>
                <c:pt idx="937">
                  <c:v>6.1916666669999998</c:v>
                </c:pt>
                <c:pt idx="938">
                  <c:v>6.3624999999999998</c:v>
                </c:pt>
                <c:pt idx="939">
                  <c:v>6.2772727269999997</c:v>
                </c:pt>
                <c:pt idx="940">
                  <c:v>6.5363636359999999</c:v>
                </c:pt>
                <c:pt idx="941">
                  <c:v>6.0541666669999996</c:v>
                </c:pt>
                <c:pt idx="942">
                  <c:v>6.5818181820000001</c:v>
                </c:pt>
                <c:pt idx="943">
                  <c:v>6.4818181819999996</c:v>
                </c:pt>
                <c:pt idx="944">
                  <c:v>6.454166667</c:v>
                </c:pt>
                <c:pt idx="945">
                  <c:v>6.4090909089999997</c:v>
                </c:pt>
                <c:pt idx="946">
                  <c:v>6.579166667</c:v>
                </c:pt>
                <c:pt idx="947">
                  <c:v>6.7454545450000003</c:v>
                </c:pt>
                <c:pt idx="948">
                  <c:v>6.3826086960000001</c:v>
                </c:pt>
                <c:pt idx="949">
                  <c:v>6.1608695649999996</c:v>
                </c:pt>
                <c:pt idx="950">
                  <c:v>6.1608695649999996</c:v>
                </c:pt>
                <c:pt idx="951">
                  <c:v>6.2391304349999999</c:v>
                </c:pt>
                <c:pt idx="952">
                  <c:v>6.182608696</c:v>
                </c:pt>
                <c:pt idx="953">
                  <c:v>6.1347826090000002</c:v>
                </c:pt>
                <c:pt idx="954">
                  <c:v>6.1217391299999999</c:v>
                </c:pt>
                <c:pt idx="955">
                  <c:v>6.2541666669999998</c:v>
                </c:pt>
                <c:pt idx="956">
                  <c:v>6.3391304350000004</c:v>
                </c:pt>
                <c:pt idx="957">
                  <c:v>6.434782609</c:v>
                </c:pt>
                <c:pt idx="958">
                  <c:v>6.5217391300000003</c:v>
                </c:pt>
                <c:pt idx="959">
                  <c:v>6.5956521739999996</c:v>
                </c:pt>
                <c:pt idx="960">
                  <c:v>6.6478260870000003</c:v>
                </c:pt>
                <c:pt idx="961">
                  <c:v>6.5826086960000003</c:v>
                </c:pt>
                <c:pt idx="962">
                  <c:v>6.7173913040000004</c:v>
                </c:pt>
                <c:pt idx="963">
                  <c:v>6.7130434780000003</c:v>
                </c:pt>
                <c:pt idx="964">
                  <c:v>6.5347826089999996</c:v>
                </c:pt>
                <c:pt idx="965">
                  <c:v>6.5043478260000001</c:v>
                </c:pt>
                <c:pt idx="966">
                  <c:v>6.2434782609999999</c:v>
                </c:pt>
                <c:pt idx="967">
                  <c:v>6.4727272730000003</c:v>
                </c:pt>
                <c:pt idx="968">
                  <c:v>7.0125000000000002</c:v>
                </c:pt>
                <c:pt idx="969">
                  <c:v>7.2583333330000004</c:v>
                </c:pt>
                <c:pt idx="970">
                  <c:v>7.266666667</c:v>
                </c:pt>
                <c:pt idx="971">
                  <c:v>7.233333333</c:v>
                </c:pt>
                <c:pt idx="972">
                  <c:v>7.0750000000000002</c:v>
                </c:pt>
                <c:pt idx="973">
                  <c:v>6.7833333329999999</c:v>
                </c:pt>
                <c:pt idx="974">
                  <c:v>5.1041666670000003</c:v>
                </c:pt>
                <c:pt idx="975">
                  <c:v>5.6833333330000002</c:v>
                </c:pt>
                <c:pt idx="976">
                  <c:v>6.0083333330000004</c:v>
                </c:pt>
                <c:pt idx="977">
                  <c:v>6.329166667</c:v>
                </c:pt>
                <c:pt idx="978">
                  <c:v>6.4</c:v>
                </c:pt>
                <c:pt idx="979">
                  <c:v>6.4349999999999996</c:v>
                </c:pt>
                <c:pt idx="980">
                  <c:v>6.5363636359999999</c:v>
                </c:pt>
                <c:pt idx="981">
                  <c:v>6.1363636359999996</c:v>
                </c:pt>
                <c:pt idx="982">
                  <c:v>7.085714286</c:v>
                </c:pt>
                <c:pt idx="983">
                  <c:v>7.6</c:v>
                </c:pt>
                <c:pt idx="984">
                  <c:v>7.9708333329999999</c:v>
                </c:pt>
                <c:pt idx="985">
                  <c:v>8.2333333329999991</c:v>
                </c:pt>
                <c:pt idx="986">
                  <c:v>7.7565217390000001</c:v>
                </c:pt>
                <c:pt idx="987">
                  <c:v>7.861904762</c:v>
                </c:pt>
                <c:pt idx="988">
                  <c:v>8.2227272730000003</c:v>
                </c:pt>
                <c:pt idx="989">
                  <c:v>8.4318181820000007</c:v>
                </c:pt>
                <c:pt idx="990">
                  <c:v>9.0583333330000002</c:v>
                </c:pt>
                <c:pt idx="991">
                  <c:v>9.5608695650000008</c:v>
                </c:pt>
                <c:pt idx="992">
                  <c:v>9.7913043480000006</c:v>
                </c:pt>
                <c:pt idx="993">
                  <c:v>9.9695652169999995</c:v>
                </c:pt>
                <c:pt idx="994">
                  <c:v>10.073913040000001</c:v>
                </c:pt>
                <c:pt idx="995">
                  <c:v>10.13478261</c:v>
                </c:pt>
                <c:pt idx="996">
                  <c:v>10.27727273</c:v>
                </c:pt>
                <c:pt idx="997">
                  <c:v>10.26521739</c:v>
                </c:pt>
                <c:pt idx="998">
                  <c:v>10.169565220000001</c:v>
                </c:pt>
                <c:pt idx="999">
                  <c:v>10.056521740000001</c:v>
                </c:pt>
                <c:pt idx="1000">
                  <c:v>9.9260869570000008</c:v>
                </c:pt>
                <c:pt idx="1001">
                  <c:v>9.6913043479999992</c:v>
                </c:pt>
                <c:pt idx="1002">
                  <c:v>8.7782608700000004</c:v>
                </c:pt>
                <c:pt idx="1003">
                  <c:v>8.6826086960000008</c:v>
                </c:pt>
                <c:pt idx="1004">
                  <c:v>9.3608695649999998</c:v>
                </c:pt>
                <c:pt idx="1005">
                  <c:v>9.5916666670000001</c:v>
                </c:pt>
                <c:pt idx="1006">
                  <c:v>9.1434782610000003</c:v>
                </c:pt>
                <c:pt idx="1007">
                  <c:v>8.8956521740000003</c:v>
                </c:pt>
                <c:pt idx="1008">
                  <c:v>8.7624999999999993</c:v>
                </c:pt>
                <c:pt idx="1009">
                  <c:v>8.6545454549999992</c:v>
                </c:pt>
                <c:pt idx="1010">
                  <c:v>8.7083333330000006</c:v>
                </c:pt>
                <c:pt idx="1011">
                  <c:v>8.5695652169999992</c:v>
                </c:pt>
                <c:pt idx="1012">
                  <c:v>9.0416666669999994</c:v>
                </c:pt>
                <c:pt idx="1013">
                  <c:v>8.8708333330000002</c:v>
                </c:pt>
                <c:pt idx="1014">
                  <c:v>8.7624999999999993</c:v>
                </c:pt>
                <c:pt idx="1015">
                  <c:v>8.6772727270000001</c:v>
                </c:pt>
                <c:pt idx="1016">
                  <c:v>8.5124999999999993</c:v>
                </c:pt>
                <c:pt idx="1017">
                  <c:v>8.4318181820000007</c:v>
                </c:pt>
                <c:pt idx="1018">
                  <c:v>8.3000000000000007</c:v>
                </c:pt>
                <c:pt idx="1019">
                  <c:v>8.9227272729999996</c:v>
                </c:pt>
                <c:pt idx="1020">
                  <c:v>9.35</c:v>
                </c:pt>
                <c:pt idx="1021">
                  <c:v>9.809090909</c:v>
                </c:pt>
                <c:pt idx="1022">
                  <c:v>10.363636359999999</c:v>
                </c:pt>
                <c:pt idx="1023">
                  <c:v>10.304761900000001</c:v>
                </c:pt>
                <c:pt idx="1024">
                  <c:v>10.59090909</c:v>
                </c:pt>
                <c:pt idx="1025">
                  <c:v>10.49545455</c:v>
                </c:pt>
                <c:pt idx="1026">
                  <c:v>9.7772727269999997</c:v>
                </c:pt>
                <c:pt idx="1027">
                  <c:v>8.861904762</c:v>
                </c:pt>
                <c:pt idx="1028">
                  <c:v>8.6428571430000005</c:v>
                </c:pt>
                <c:pt idx="1029">
                  <c:v>8.9217391300000006</c:v>
                </c:pt>
                <c:pt idx="1030">
                  <c:v>9.6304347830000001</c:v>
                </c:pt>
                <c:pt idx="1031">
                  <c:v>10.14347826</c:v>
                </c:pt>
                <c:pt idx="1032">
                  <c:v>9.9499999999999993</c:v>
                </c:pt>
                <c:pt idx="1033">
                  <c:v>9.3208333329999995</c:v>
                </c:pt>
                <c:pt idx="1034">
                  <c:v>8.5565217390000008</c:v>
                </c:pt>
                <c:pt idx="1035">
                  <c:v>8.1130434779999998</c:v>
                </c:pt>
                <c:pt idx="1036">
                  <c:v>7.7304347829999998</c:v>
                </c:pt>
                <c:pt idx="1037">
                  <c:v>7.7272727269999999</c:v>
                </c:pt>
                <c:pt idx="1038">
                  <c:v>7.1</c:v>
                </c:pt>
                <c:pt idx="1039">
                  <c:v>7.4304347829999999</c:v>
                </c:pt>
                <c:pt idx="1040">
                  <c:v>7.2565217390000001</c:v>
                </c:pt>
                <c:pt idx="1041">
                  <c:v>7.6347826090000002</c:v>
                </c:pt>
                <c:pt idx="1042">
                  <c:v>8.5913043479999995</c:v>
                </c:pt>
                <c:pt idx="1043">
                  <c:v>9.3652173909999998</c:v>
                </c:pt>
                <c:pt idx="1044">
                  <c:v>9.5217391300000003</c:v>
                </c:pt>
                <c:pt idx="1045">
                  <c:v>8.8956521740000003</c:v>
                </c:pt>
                <c:pt idx="1046">
                  <c:v>8.8416666670000001</c:v>
                </c:pt>
                <c:pt idx="1047">
                  <c:v>9.2739130430000003</c:v>
                </c:pt>
                <c:pt idx="1048">
                  <c:v>9.3041666670000005</c:v>
                </c:pt>
                <c:pt idx="1049">
                  <c:v>9.6875</c:v>
                </c:pt>
                <c:pt idx="1050">
                  <c:v>10.258333329999999</c:v>
                </c:pt>
                <c:pt idx="1051">
                  <c:v>10.66666667</c:v>
                </c:pt>
                <c:pt idx="1052">
                  <c:v>10.420833330000001</c:v>
                </c:pt>
                <c:pt idx="1053">
                  <c:v>10.29166667</c:v>
                </c:pt>
                <c:pt idx="1054">
                  <c:v>10.0625</c:v>
                </c:pt>
              </c:numCache>
            </c:numRef>
          </c:yVal>
          <c:smooth val="0"/>
        </c:ser>
        <c:ser>
          <c:idx val="1"/>
          <c:order val="1"/>
          <c:tx>
            <c:v>Temp, deg C</c:v>
          </c:tx>
          <c:spPr>
            <a:ln w="28575">
              <a:noFill/>
            </a:ln>
          </c:spPr>
          <c:marker>
            <c:symbol val="dot"/>
            <c:size val="4"/>
            <c:spPr>
              <a:noFill/>
            </c:spPr>
          </c:marker>
          <c:xVal>
            <c:numRef>
              <c:f>'[Leon Creek - T.csv]Leon Creek - T'!$A$2:$A$1077</c:f>
              <c:numCache>
                <c:formatCode>m/d/yyyy</c:formatCode>
                <c:ptCount val="1076"/>
                <c:pt idx="0">
                  <c:v>38369</c:v>
                </c:pt>
                <c:pt idx="1">
                  <c:v>38370</c:v>
                </c:pt>
                <c:pt idx="2">
                  <c:v>38371</c:v>
                </c:pt>
                <c:pt idx="3">
                  <c:v>38372</c:v>
                </c:pt>
                <c:pt idx="4">
                  <c:v>38373</c:v>
                </c:pt>
                <c:pt idx="5">
                  <c:v>38374</c:v>
                </c:pt>
                <c:pt idx="6">
                  <c:v>38375</c:v>
                </c:pt>
                <c:pt idx="7">
                  <c:v>38376</c:v>
                </c:pt>
                <c:pt idx="8">
                  <c:v>38377</c:v>
                </c:pt>
                <c:pt idx="9">
                  <c:v>38378</c:v>
                </c:pt>
                <c:pt idx="10">
                  <c:v>38379</c:v>
                </c:pt>
                <c:pt idx="11">
                  <c:v>38380</c:v>
                </c:pt>
                <c:pt idx="12">
                  <c:v>38381</c:v>
                </c:pt>
                <c:pt idx="13">
                  <c:v>38382</c:v>
                </c:pt>
                <c:pt idx="14">
                  <c:v>38383</c:v>
                </c:pt>
                <c:pt idx="15">
                  <c:v>38384</c:v>
                </c:pt>
                <c:pt idx="16">
                  <c:v>38385</c:v>
                </c:pt>
                <c:pt idx="17">
                  <c:v>38386</c:v>
                </c:pt>
                <c:pt idx="18">
                  <c:v>38387</c:v>
                </c:pt>
                <c:pt idx="19">
                  <c:v>38388</c:v>
                </c:pt>
                <c:pt idx="20">
                  <c:v>38389</c:v>
                </c:pt>
                <c:pt idx="21">
                  <c:v>38390</c:v>
                </c:pt>
                <c:pt idx="22">
                  <c:v>38391</c:v>
                </c:pt>
                <c:pt idx="23">
                  <c:v>38392</c:v>
                </c:pt>
                <c:pt idx="24">
                  <c:v>38393</c:v>
                </c:pt>
                <c:pt idx="25">
                  <c:v>38394</c:v>
                </c:pt>
                <c:pt idx="26">
                  <c:v>38395</c:v>
                </c:pt>
                <c:pt idx="27">
                  <c:v>38396</c:v>
                </c:pt>
                <c:pt idx="28">
                  <c:v>38397</c:v>
                </c:pt>
                <c:pt idx="29">
                  <c:v>38398</c:v>
                </c:pt>
                <c:pt idx="30">
                  <c:v>38399</c:v>
                </c:pt>
                <c:pt idx="31">
                  <c:v>38400</c:v>
                </c:pt>
                <c:pt idx="32">
                  <c:v>38401</c:v>
                </c:pt>
                <c:pt idx="33">
                  <c:v>38402</c:v>
                </c:pt>
                <c:pt idx="34">
                  <c:v>38403</c:v>
                </c:pt>
                <c:pt idx="35">
                  <c:v>38404</c:v>
                </c:pt>
                <c:pt idx="36">
                  <c:v>38405</c:v>
                </c:pt>
                <c:pt idx="37">
                  <c:v>38406</c:v>
                </c:pt>
                <c:pt idx="38">
                  <c:v>38407</c:v>
                </c:pt>
                <c:pt idx="39">
                  <c:v>38408</c:v>
                </c:pt>
                <c:pt idx="40">
                  <c:v>38409</c:v>
                </c:pt>
                <c:pt idx="41">
                  <c:v>38410</c:v>
                </c:pt>
                <c:pt idx="42">
                  <c:v>38411</c:v>
                </c:pt>
                <c:pt idx="43">
                  <c:v>38412</c:v>
                </c:pt>
                <c:pt idx="44">
                  <c:v>38413</c:v>
                </c:pt>
                <c:pt idx="45">
                  <c:v>38414</c:v>
                </c:pt>
                <c:pt idx="46">
                  <c:v>38415</c:v>
                </c:pt>
                <c:pt idx="47">
                  <c:v>38416</c:v>
                </c:pt>
                <c:pt idx="48">
                  <c:v>38417</c:v>
                </c:pt>
                <c:pt idx="49">
                  <c:v>38418</c:v>
                </c:pt>
                <c:pt idx="50">
                  <c:v>38419</c:v>
                </c:pt>
                <c:pt idx="51">
                  <c:v>38420</c:v>
                </c:pt>
                <c:pt idx="52">
                  <c:v>38421</c:v>
                </c:pt>
                <c:pt idx="53">
                  <c:v>38422</c:v>
                </c:pt>
                <c:pt idx="54">
                  <c:v>38423</c:v>
                </c:pt>
                <c:pt idx="55">
                  <c:v>38424</c:v>
                </c:pt>
                <c:pt idx="56">
                  <c:v>38425</c:v>
                </c:pt>
                <c:pt idx="57">
                  <c:v>38426</c:v>
                </c:pt>
                <c:pt idx="58">
                  <c:v>38427</c:v>
                </c:pt>
                <c:pt idx="59">
                  <c:v>38428</c:v>
                </c:pt>
                <c:pt idx="60">
                  <c:v>38429</c:v>
                </c:pt>
                <c:pt idx="61">
                  <c:v>38430</c:v>
                </c:pt>
                <c:pt idx="62">
                  <c:v>38431</c:v>
                </c:pt>
                <c:pt idx="63">
                  <c:v>38432</c:v>
                </c:pt>
                <c:pt idx="64">
                  <c:v>38433</c:v>
                </c:pt>
                <c:pt idx="65">
                  <c:v>38434</c:v>
                </c:pt>
                <c:pt idx="66">
                  <c:v>38435</c:v>
                </c:pt>
                <c:pt idx="67">
                  <c:v>38436</c:v>
                </c:pt>
                <c:pt idx="68">
                  <c:v>38437</c:v>
                </c:pt>
                <c:pt idx="69">
                  <c:v>38438</c:v>
                </c:pt>
                <c:pt idx="70">
                  <c:v>38439</c:v>
                </c:pt>
                <c:pt idx="71">
                  <c:v>38440</c:v>
                </c:pt>
                <c:pt idx="72">
                  <c:v>38441</c:v>
                </c:pt>
                <c:pt idx="73">
                  <c:v>38442</c:v>
                </c:pt>
                <c:pt idx="74">
                  <c:v>38443</c:v>
                </c:pt>
                <c:pt idx="75">
                  <c:v>38444</c:v>
                </c:pt>
                <c:pt idx="76">
                  <c:v>38445</c:v>
                </c:pt>
                <c:pt idx="77">
                  <c:v>38446</c:v>
                </c:pt>
                <c:pt idx="78">
                  <c:v>38447</c:v>
                </c:pt>
                <c:pt idx="79">
                  <c:v>38448</c:v>
                </c:pt>
                <c:pt idx="80">
                  <c:v>38449</c:v>
                </c:pt>
                <c:pt idx="81">
                  <c:v>38450</c:v>
                </c:pt>
                <c:pt idx="82">
                  <c:v>38451</c:v>
                </c:pt>
                <c:pt idx="83">
                  <c:v>38452</c:v>
                </c:pt>
                <c:pt idx="84">
                  <c:v>38453</c:v>
                </c:pt>
                <c:pt idx="85">
                  <c:v>38454</c:v>
                </c:pt>
                <c:pt idx="86">
                  <c:v>38455</c:v>
                </c:pt>
                <c:pt idx="87">
                  <c:v>38456</c:v>
                </c:pt>
                <c:pt idx="88">
                  <c:v>38457</c:v>
                </c:pt>
                <c:pt idx="89">
                  <c:v>38458</c:v>
                </c:pt>
                <c:pt idx="90">
                  <c:v>38459</c:v>
                </c:pt>
                <c:pt idx="91">
                  <c:v>38460</c:v>
                </c:pt>
                <c:pt idx="92">
                  <c:v>38461</c:v>
                </c:pt>
                <c:pt idx="93">
                  <c:v>38462</c:v>
                </c:pt>
                <c:pt idx="94">
                  <c:v>38463</c:v>
                </c:pt>
                <c:pt idx="95">
                  <c:v>38464</c:v>
                </c:pt>
                <c:pt idx="96">
                  <c:v>38465</c:v>
                </c:pt>
                <c:pt idx="97">
                  <c:v>38466</c:v>
                </c:pt>
                <c:pt idx="98">
                  <c:v>38467</c:v>
                </c:pt>
                <c:pt idx="99">
                  <c:v>38468</c:v>
                </c:pt>
                <c:pt idx="100">
                  <c:v>38469</c:v>
                </c:pt>
                <c:pt idx="101">
                  <c:v>38470</c:v>
                </c:pt>
                <c:pt idx="102">
                  <c:v>38471</c:v>
                </c:pt>
                <c:pt idx="103">
                  <c:v>38472</c:v>
                </c:pt>
                <c:pt idx="104">
                  <c:v>38473</c:v>
                </c:pt>
                <c:pt idx="105">
                  <c:v>38474</c:v>
                </c:pt>
                <c:pt idx="106">
                  <c:v>38475</c:v>
                </c:pt>
                <c:pt idx="107">
                  <c:v>38476</c:v>
                </c:pt>
                <c:pt idx="108">
                  <c:v>38477</c:v>
                </c:pt>
                <c:pt idx="109">
                  <c:v>38478</c:v>
                </c:pt>
                <c:pt idx="110">
                  <c:v>38479</c:v>
                </c:pt>
                <c:pt idx="111">
                  <c:v>38480</c:v>
                </c:pt>
                <c:pt idx="112">
                  <c:v>38481</c:v>
                </c:pt>
                <c:pt idx="113">
                  <c:v>38482</c:v>
                </c:pt>
                <c:pt idx="114">
                  <c:v>38483</c:v>
                </c:pt>
                <c:pt idx="115">
                  <c:v>38484</c:v>
                </c:pt>
                <c:pt idx="116">
                  <c:v>38485</c:v>
                </c:pt>
                <c:pt idx="117">
                  <c:v>38486</c:v>
                </c:pt>
                <c:pt idx="118">
                  <c:v>38487</c:v>
                </c:pt>
                <c:pt idx="119">
                  <c:v>38488</c:v>
                </c:pt>
                <c:pt idx="120">
                  <c:v>38489</c:v>
                </c:pt>
                <c:pt idx="121">
                  <c:v>38490</c:v>
                </c:pt>
                <c:pt idx="122">
                  <c:v>38491</c:v>
                </c:pt>
                <c:pt idx="123">
                  <c:v>38492</c:v>
                </c:pt>
                <c:pt idx="124">
                  <c:v>38493</c:v>
                </c:pt>
                <c:pt idx="125">
                  <c:v>38494</c:v>
                </c:pt>
                <c:pt idx="126">
                  <c:v>38495</c:v>
                </c:pt>
                <c:pt idx="127">
                  <c:v>38496</c:v>
                </c:pt>
                <c:pt idx="128">
                  <c:v>38497</c:v>
                </c:pt>
                <c:pt idx="129">
                  <c:v>38498</c:v>
                </c:pt>
                <c:pt idx="130">
                  <c:v>38499</c:v>
                </c:pt>
                <c:pt idx="131">
                  <c:v>38500</c:v>
                </c:pt>
                <c:pt idx="132">
                  <c:v>38501</c:v>
                </c:pt>
                <c:pt idx="133">
                  <c:v>38502</c:v>
                </c:pt>
                <c:pt idx="134">
                  <c:v>38503</c:v>
                </c:pt>
                <c:pt idx="135">
                  <c:v>38504</c:v>
                </c:pt>
                <c:pt idx="136">
                  <c:v>38505</c:v>
                </c:pt>
                <c:pt idx="137">
                  <c:v>38506</c:v>
                </c:pt>
                <c:pt idx="138">
                  <c:v>38507</c:v>
                </c:pt>
                <c:pt idx="139">
                  <c:v>38508</c:v>
                </c:pt>
                <c:pt idx="140">
                  <c:v>38509</c:v>
                </c:pt>
                <c:pt idx="141">
                  <c:v>38510</c:v>
                </c:pt>
                <c:pt idx="142">
                  <c:v>38511</c:v>
                </c:pt>
                <c:pt idx="143">
                  <c:v>38512</c:v>
                </c:pt>
                <c:pt idx="144">
                  <c:v>38513</c:v>
                </c:pt>
                <c:pt idx="145">
                  <c:v>38514</c:v>
                </c:pt>
                <c:pt idx="146">
                  <c:v>38515</c:v>
                </c:pt>
                <c:pt idx="147">
                  <c:v>38516</c:v>
                </c:pt>
                <c:pt idx="148">
                  <c:v>38517</c:v>
                </c:pt>
                <c:pt idx="149">
                  <c:v>38518</c:v>
                </c:pt>
                <c:pt idx="150">
                  <c:v>38519</c:v>
                </c:pt>
                <c:pt idx="151">
                  <c:v>38520</c:v>
                </c:pt>
                <c:pt idx="152">
                  <c:v>38521</c:v>
                </c:pt>
                <c:pt idx="153">
                  <c:v>38522</c:v>
                </c:pt>
                <c:pt idx="154">
                  <c:v>38523</c:v>
                </c:pt>
                <c:pt idx="155">
                  <c:v>38524</c:v>
                </c:pt>
                <c:pt idx="156">
                  <c:v>38525</c:v>
                </c:pt>
                <c:pt idx="157">
                  <c:v>38526</c:v>
                </c:pt>
                <c:pt idx="158">
                  <c:v>38527</c:v>
                </c:pt>
                <c:pt idx="159">
                  <c:v>38528</c:v>
                </c:pt>
                <c:pt idx="160">
                  <c:v>38529</c:v>
                </c:pt>
                <c:pt idx="161">
                  <c:v>38530</c:v>
                </c:pt>
                <c:pt idx="162">
                  <c:v>38531</c:v>
                </c:pt>
                <c:pt idx="163">
                  <c:v>38532</c:v>
                </c:pt>
                <c:pt idx="164">
                  <c:v>38533</c:v>
                </c:pt>
                <c:pt idx="165">
                  <c:v>38534</c:v>
                </c:pt>
                <c:pt idx="166">
                  <c:v>38535</c:v>
                </c:pt>
                <c:pt idx="167">
                  <c:v>38536</c:v>
                </c:pt>
                <c:pt idx="168">
                  <c:v>38537</c:v>
                </c:pt>
                <c:pt idx="169">
                  <c:v>38538</c:v>
                </c:pt>
                <c:pt idx="170">
                  <c:v>38539</c:v>
                </c:pt>
                <c:pt idx="171">
                  <c:v>38540</c:v>
                </c:pt>
                <c:pt idx="172">
                  <c:v>38541</c:v>
                </c:pt>
                <c:pt idx="173">
                  <c:v>38542</c:v>
                </c:pt>
                <c:pt idx="174">
                  <c:v>38543</c:v>
                </c:pt>
                <c:pt idx="175">
                  <c:v>38544</c:v>
                </c:pt>
                <c:pt idx="176">
                  <c:v>38545</c:v>
                </c:pt>
                <c:pt idx="177">
                  <c:v>38546</c:v>
                </c:pt>
                <c:pt idx="178">
                  <c:v>38547</c:v>
                </c:pt>
                <c:pt idx="179">
                  <c:v>38548</c:v>
                </c:pt>
                <c:pt idx="180">
                  <c:v>38549</c:v>
                </c:pt>
                <c:pt idx="181">
                  <c:v>38550</c:v>
                </c:pt>
                <c:pt idx="182">
                  <c:v>38551</c:v>
                </c:pt>
                <c:pt idx="183">
                  <c:v>38552</c:v>
                </c:pt>
                <c:pt idx="184">
                  <c:v>38553</c:v>
                </c:pt>
                <c:pt idx="185">
                  <c:v>38554</c:v>
                </c:pt>
                <c:pt idx="186">
                  <c:v>38555</c:v>
                </c:pt>
                <c:pt idx="187">
                  <c:v>38556</c:v>
                </c:pt>
                <c:pt idx="188">
                  <c:v>38557</c:v>
                </c:pt>
                <c:pt idx="189">
                  <c:v>38558</c:v>
                </c:pt>
                <c:pt idx="190">
                  <c:v>38559</c:v>
                </c:pt>
                <c:pt idx="191">
                  <c:v>38560</c:v>
                </c:pt>
                <c:pt idx="192">
                  <c:v>38561</c:v>
                </c:pt>
                <c:pt idx="193">
                  <c:v>38562</c:v>
                </c:pt>
                <c:pt idx="194">
                  <c:v>38563</c:v>
                </c:pt>
                <c:pt idx="195">
                  <c:v>38564</c:v>
                </c:pt>
                <c:pt idx="196">
                  <c:v>38565</c:v>
                </c:pt>
                <c:pt idx="197">
                  <c:v>38566</c:v>
                </c:pt>
                <c:pt idx="198">
                  <c:v>38567</c:v>
                </c:pt>
                <c:pt idx="199">
                  <c:v>38568</c:v>
                </c:pt>
                <c:pt idx="200">
                  <c:v>38569</c:v>
                </c:pt>
                <c:pt idx="201">
                  <c:v>38570</c:v>
                </c:pt>
                <c:pt idx="202">
                  <c:v>38571</c:v>
                </c:pt>
                <c:pt idx="203">
                  <c:v>38572</c:v>
                </c:pt>
                <c:pt idx="204">
                  <c:v>38573</c:v>
                </c:pt>
                <c:pt idx="205">
                  <c:v>38574</c:v>
                </c:pt>
                <c:pt idx="206">
                  <c:v>38575</c:v>
                </c:pt>
                <c:pt idx="207">
                  <c:v>38576</c:v>
                </c:pt>
                <c:pt idx="208">
                  <c:v>38577</c:v>
                </c:pt>
                <c:pt idx="209">
                  <c:v>38578</c:v>
                </c:pt>
                <c:pt idx="210">
                  <c:v>38579</c:v>
                </c:pt>
                <c:pt idx="211">
                  <c:v>38580</c:v>
                </c:pt>
                <c:pt idx="212">
                  <c:v>38581</c:v>
                </c:pt>
                <c:pt idx="213">
                  <c:v>38582</c:v>
                </c:pt>
                <c:pt idx="214">
                  <c:v>38583</c:v>
                </c:pt>
                <c:pt idx="215">
                  <c:v>38584</c:v>
                </c:pt>
                <c:pt idx="216">
                  <c:v>38585</c:v>
                </c:pt>
                <c:pt idx="217">
                  <c:v>38586</c:v>
                </c:pt>
                <c:pt idx="218">
                  <c:v>38587</c:v>
                </c:pt>
                <c:pt idx="219">
                  <c:v>38588</c:v>
                </c:pt>
                <c:pt idx="220">
                  <c:v>38589</c:v>
                </c:pt>
                <c:pt idx="221">
                  <c:v>38590</c:v>
                </c:pt>
                <c:pt idx="222">
                  <c:v>38591</c:v>
                </c:pt>
                <c:pt idx="223">
                  <c:v>38592</c:v>
                </c:pt>
                <c:pt idx="224">
                  <c:v>38593</c:v>
                </c:pt>
                <c:pt idx="225">
                  <c:v>38594</c:v>
                </c:pt>
                <c:pt idx="226">
                  <c:v>38595</c:v>
                </c:pt>
                <c:pt idx="227">
                  <c:v>38596</c:v>
                </c:pt>
                <c:pt idx="228">
                  <c:v>38597</c:v>
                </c:pt>
                <c:pt idx="229">
                  <c:v>38598</c:v>
                </c:pt>
                <c:pt idx="230">
                  <c:v>38599</c:v>
                </c:pt>
                <c:pt idx="231">
                  <c:v>38600</c:v>
                </c:pt>
                <c:pt idx="232">
                  <c:v>38601</c:v>
                </c:pt>
                <c:pt idx="233">
                  <c:v>38602</c:v>
                </c:pt>
                <c:pt idx="234">
                  <c:v>38603</c:v>
                </c:pt>
                <c:pt idx="235">
                  <c:v>38604</c:v>
                </c:pt>
                <c:pt idx="236">
                  <c:v>38605</c:v>
                </c:pt>
                <c:pt idx="237">
                  <c:v>38606</c:v>
                </c:pt>
                <c:pt idx="238">
                  <c:v>38607</c:v>
                </c:pt>
                <c:pt idx="239">
                  <c:v>38608</c:v>
                </c:pt>
                <c:pt idx="240">
                  <c:v>38609</c:v>
                </c:pt>
                <c:pt idx="241">
                  <c:v>38610</c:v>
                </c:pt>
                <c:pt idx="242">
                  <c:v>38611</c:v>
                </c:pt>
                <c:pt idx="243">
                  <c:v>38612</c:v>
                </c:pt>
                <c:pt idx="244">
                  <c:v>38613</c:v>
                </c:pt>
                <c:pt idx="245">
                  <c:v>38614</c:v>
                </c:pt>
                <c:pt idx="246">
                  <c:v>38615</c:v>
                </c:pt>
                <c:pt idx="247">
                  <c:v>38616</c:v>
                </c:pt>
                <c:pt idx="248">
                  <c:v>38617</c:v>
                </c:pt>
                <c:pt idx="249">
                  <c:v>38618</c:v>
                </c:pt>
                <c:pt idx="250">
                  <c:v>38619</c:v>
                </c:pt>
                <c:pt idx="251">
                  <c:v>38620</c:v>
                </c:pt>
                <c:pt idx="252">
                  <c:v>38621</c:v>
                </c:pt>
                <c:pt idx="253">
                  <c:v>38622</c:v>
                </c:pt>
                <c:pt idx="254">
                  <c:v>38623</c:v>
                </c:pt>
                <c:pt idx="255">
                  <c:v>38624</c:v>
                </c:pt>
                <c:pt idx="256">
                  <c:v>38625</c:v>
                </c:pt>
                <c:pt idx="257">
                  <c:v>38626</c:v>
                </c:pt>
                <c:pt idx="258">
                  <c:v>38627</c:v>
                </c:pt>
                <c:pt idx="259">
                  <c:v>38628</c:v>
                </c:pt>
                <c:pt idx="260">
                  <c:v>38629</c:v>
                </c:pt>
                <c:pt idx="261">
                  <c:v>38630</c:v>
                </c:pt>
                <c:pt idx="262">
                  <c:v>38631</c:v>
                </c:pt>
                <c:pt idx="263">
                  <c:v>38632</c:v>
                </c:pt>
                <c:pt idx="264">
                  <c:v>38633</c:v>
                </c:pt>
                <c:pt idx="265">
                  <c:v>38634</c:v>
                </c:pt>
                <c:pt idx="266">
                  <c:v>38635</c:v>
                </c:pt>
                <c:pt idx="267">
                  <c:v>38636</c:v>
                </c:pt>
                <c:pt idx="268">
                  <c:v>38637</c:v>
                </c:pt>
                <c:pt idx="269">
                  <c:v>38638</c:v>
                </c:pt>
                <c:pt idx="270">
                  <c:v>38639</c:v>
                </c:pt>
                <c:pt idx="271">
                  <c:v>38640</c:v>
                </c:pt>
                <c:pt idx="272">
                  <c:v>38641</c:v>
                </c:pt>
                <c:pt idx="273">
                  <c:v>38642</c:v>
                </c:pt>
                <c:pt idx="274">
                  <c:v>38643</c:v>
                </c:pt>
                <c:pt idx="275">
                  <c:v>38644</c:v>
                </c:pt>
                <c:pt idx="276">
                  <c:v>38645</c:v>
                </c:pt>
                <c:pt idx="277">
                  <c:v>38646</c:v>
                </c:pt>
                <c:pt idx="278">
                  <c:v>38647</c:v>
                </c:pt>
                <c:pt idx="279">
                  <c:v>38648</c:v>
                </c:pt>
                <c:pt idx="280">
                  <c:v>38649</c:v>
                </c:pt>
                <c:pt idx="281">
                  <c:v>38650</c:v>
                </c:pt>
                <c:pt idx="282">
                  <c:v>38651</c:v>
                </c:pt>
                <c:pt idx="283">
                  <c:v>38652</c:v>
                </c:pt>
                <c:pt idx="284">
                  <c:v>38653</c:v>
                </c:pt>
                <c:pt idx="285">
                  <c:v>38654</c:v>
                </c:pt>
                <c:pt idx="286">
                  <c:v>38655</c:v>
                </c:pt>
                <c:pt idx="287">
                  <c:v>38656</c:v>
                </c:pt>
                <c:pt idx="288">
                  <c:v>38657</c:v>
                </c:pt>
                <c:pt idx="289">
                  <c:v>38658</c:v>
                </c:pt>
                <c:pt idx="290">
                  <c:v>38659</c:v>
                </c:pt>
                <c:pt idx="291">
                  <c:v>38660</c:v>
                </c:pt>
                <c:pt idx="292">
                  <c:v>38661</c:v>
                </c:pt>
                <c:pt idx="293">
                  <c:v>38662</c:v>
                </c:pt>
                <c:pt idx="294">
                  <c:v>38663</c:v>
                </c:pt>
                <c:pt idx="295">
                  <c:v>38664</c:v>
                </c:pt>
                <c:pt idx="296">
                  <c:v>38665</c:v>
                </c:pt>
                <c:pt idx="297">
                  <c:v>38666</c:v>
                </c:pt>
                <c:pt idx="298">
                  <c:v>38667</c:v>
                </c:pt>
                <c:pt idx="299">
                  <c:v>38668</c:v>
                </c:pt>
                <c:pt idx="300">
                  <c:v>38669</c:v>
                </c:pt>
                <c:pt idx="301">
                  <c:v>38670</c:v>
                </c:pt>
                <c:pt idx="302">
                  <c:v>38671</c:v>
                </c:pt>
                <c:pt idx="303">
                  <c:v>38672</c:v>
                </c:pt>
                <c:pt idx="304">
                  <c:v>38673</c:v>
                </c:pt>
                <c:pt idx="305">
                  <c:v>38674</c:v>
                </c:pt>
                <c:pt idx="306">
                  <c:v>38675</c:v>
                </c:pt>
                <c:pt idx="307">
                  <c:v>38676</c:v>
                </c:pt>
                <c:pt idx="308">
                  <c:v>38677</c:v>
                </c:pt>
                <c:pt idx="309">
                  <c:v>38678</c:v>
                </c:pt>
                <c:pt idx="310">
                  <c:v>38679</c:v>
                </c:pt>
                <c:pt idx="311">
                  <c:v>38680</c:v>
                </c:pt>
                <c:pt idx="312">
                  <c:v>38681</c:v>
                </c:pt>
                <c:pt idx="313">
                  <c:v>38682</c:v>
                </c:pt>
                <c:pt idx="314">
                  <c:v>38683</c:v>
                </c:pt>
                <c:pt idx="315">
                  <c:v>38684</c:v>
                </c:pt>
                <c:pt idx="316">
                  <c:v>38685</c:v>
                </c:pt>
                <c:pt idx="317">
                  <c:v>38686</c:v>
                </c:pt>
                <c:pt idx="318">
                  <c:v>38687</c:v>
                </c:pt>
                <c:pt idx="319">
                  <c:v>38688</c:v>
                </c:pt>
                <c:pt idx="320">
                  <c:v>38689</c:v>
                </c:pt>
                <c:pt idx="321">
                  <c:v>38690</c:v>
                </c:pt>
                <c:pt idx="322">
                  <c:v>38691</c:v>
                </c:pt>
                <c:pt idx="323">
                  <c:v>38692</c:v>
                </c:pt>
                <c:pt idx="324">
                  <c:v>38693</c:v>
                </c:pt>
                <c:pt idx="325">
                  <c:v>38694</c:v>
                </c:pt>
                <c:pt idx="326">
                  <c:v>38695</c:v>
                </c:pt>
                <c:pt idx="327">
                  <c:v>38696</c:v>
                </c:pt>
                <c:pt idx="328">
                  <c:v>38697</c:v>
                </c:pt>
                <c:pt idx="329">
                  <c:v>38698</c:v>
                </c:pt>
                <c:pt idx="330">
                  <c:v>38699</c:v>
                </c:pt>
                <c:pt idx="331">
                  <c:v>38700</c:v>
                </c:pt>
                <c:pt idx="332">
                  <c:v>38701</c:v>
                </c:pt>
                <c:pt idx="333">
                  <c:v>38702</c:v>
                </c:pt>
                <c:pt idx="334">
                  <c:v>38703</c:v>
                </c:pt>
                <c:pt idx="335">
                  <c:v>38704</c:v>
                </c:pt>
                <c:pt idx="336">
                  <c:v>38705</c:v>
                </c:pt>
                <c:pt idx="337">
                  <c:v>38706</c:v>
                </c:pt>
                <c:pt idx="338">
                  <c:v>38707</c:v>
                </c:pt>
                <c:pt idx="339">
                  <c:v>38708</c:v>
                </c:pt>
                <c:pt idx="340">
                  <c:v>38709</c:v>
                </c:pt>
                <c:pt idx="341">
                  <c:v>38710</c:v>
                </c:pt>
                <c:pt idx="342">
                  <c:v>38711</c:v>
                </c:pt>
                <c:pt idx="343">
                  <c:v>38712</c:v>
                </c:pt>
                <c:pt idx="344">
                  <c:v>38713</c:v>
                </c:pt>
                <c:pt idx="345">
                  <c:v>38714</c:v>
                </c:pt>
                <c:pt idx="346">
                  <c:v>38715</c:v>
                </c:pt>
                <c:pt idx="347">
                  <c:v>38716</c:v>
                </c:pt>
                <c:pt idx="348">
                  <c:v>38717</c:v>
                </c:pt>
                <c:pt idx="349">
                  <c:v>38718</c:v>
                </c:pt>
                <c:pt idx="350">
                  <c:v>38719</c:v>
                </c:pt>
                <c:pt idx="351">
                  <c:v>38720</c:v>
                </c:pt>
                <c:pt idx="352">
                  <c:v>38721</c:v>
                </c:pt>
                <c:pt idx="353">
                  <c:v>38722</c:v>
                </c:pt>
                <c:pt idx="354">
                  <c:v>38723</c:v>
                </c:pt>
                <c:pt idx="355">
                  <c:v>38724</c:v>
                </c:pt>
                <c:pt idx="356">
                  <c:v>38725</c:v>
                </c:pt>
                <c:pt idx="357">
                  <c:v>38726</c:v>
                </c:pt>
                <c:pt idx="358">
                  <c:v>38727</c:v>
                </c:pt>
                <c:pt idx="359">
                  <c:v>38728</c:v>
                </c:pt>
                <c:pt idx="360">
                  <c:v>38729</c:v>
                </c:pt>
                <c:pt idx="361">
                  <c:v>38730</c:v>
                </c:pt>
                <c:pt idx="362">
                  <c:v>38731</c:v>
                </c:pt>
                <c:pt idx="363">
                  <c:v>38732</c:v>
                </c:pt>
                <c:pt idx="364">
                  <c:v>38733</c:v>
                </c:pt>
                <c:pt idx="365">
                  <c:v>38734</c:v>
                </c:pt>
                <c:pt idx="366">
                  <c:v>38735</c:v>
                </c:pt>
                <c:pt idx="367">
                  <c:v>38736</c:v>
                </c:pt>
                <c:pt idx="368">
                  <c:v>38737</c:v>
                </c:pt>
                <c:pt idx="369">
                  <c:v>38738</c:v>
                </c:pt>
                <c:pt idx="370">
                  <c:v>38739</c:v>
                </c:pt>
                <c:pt idx="371">
                  <c:v>38740</c:v>
                </c:pt>
                <c:pt idx="372">
                  <c:v>38741</c:v>
                </c:pt>
                <c:pt idx="373">
                  <c:v>38742</c:v>
                </c:pt>
                <c:pt idx="374">
                  <c:v>38743</c:v>
                </c:pt>
                <c:pt idx="375">
                  <c:v>38744</c:v>
                </c:pt>
                <c:pt idx="376">
                  <c:v>38745</c:v>
                </c:pt>
                <c:pt idx="377">
                  <c:v>38746</c:v>
                </c:pt>
                <c:pt idx="378">
                  <c:v>38747</c:v>
                </c:pt>
                <c:pt idx="379">
                  <c:v>38748</c:v>
                </c:pt>
                <c:pt idx="380">
                  <c:v>38749</c:v>
                </c:pt>
                <c:pt idx="381">
                  <c:v>38750</c:v>
                </c:pt>
                <c:pt idx="382">
                  <c:v>38751</c:v>
                </c:pt>
                <c:pt idx="383">
                  <c:v>38752</c:v>
                </c:pt>
                <c:pt idx="384">
                  <c:v>38753</c:v>
                </c:pt>
                <c:pt idx="385">
                  <c:v>38754</c:v>
                </c:pt>
                <c:pt idx="386">
                  <c:v>38755</c:v>
                </c:pt>
                <c:pt idx="387">
                  <c:v>38756</c:v>
                </c:pt>
                <c:pt idx="388">
                  <c:v>38757</c:v>
                </c:pt>
                <c:pt idx="389">
                  <c:v>38758</c:v>
                </c:pt>
                <c:pt idx="390">
                  <c:v>38759</c:v>
                </c:pt>
                <c:pt idx="391">
                  <c:v>38760</c:v>
                </c:pt>
                <c:pt idx="392">
                  <c:v>38761</c:v>
                </c:pt>
                <c:pt idx="393">
                  <c:v>38762</c:v>
                </c:pt>
                <c:pt idx="394">
                  <c:v>38763</c:v>
                </c:pt>
                <c:pt idx="395">
                  <c:v>38764</c:v>
                </c:pt>
                <c:pt idx="396">
                  <c:v>38765</c:v>
                </c:pt>
                <c:pt idx="397">
                  <c:v>38766</c:v>
                </c:pt>
                <c:pt idx="398">
                  <c:v>38767</c:v>
                </c:pt>
                <c:pt idx="399">
                  <c:v>38768</c:v>
                </c:pt>
                <c:pt idx="400">
                  <c:v>38769</c:v>
                </c:pt>
                <c:pt idx="401">
                  <c:v>38770</c:v>
                </c:pt>
                <c:pt idx="402">
                  <c:v>38771</c:v>
                </c:pt>
                <c:pt idx="403">
                  <c:v>38772</c:v>
                </c:pt>
                <c:pt idx="404">
                  <c:v>38773</c:v>
                </c:pt>
                <c:pt idx="405">
                  <c:v>38774</c:v>
                </c:pt>
                <c:pt idx="406">
                  <c:v>38775</c:v>
                </c:pt>
                <c:pt idx="407">
                  <c:v>38776</c:v>
                </c:pt>
                <c:pt idx="408">
                  <c:v>38777</c:v>
                </c:pt>
                <c:pt idx="409">
                  <c:v>38778</c:v>
                </c:pt>
                <c:pt idx="410">
                  <c:v>38779</c:v>
                </c:pt>
                <c:pt idx="411">
                  <c:v>38780</c:v>
                </c:pt>
                <c:pt idx="412">
                  <c:v>38781</c:v>
                </c:pt>
                <c:pt idx="413">
                  <c:v>38782</c:v>
                </c:pt>
                <c:pt idx="414">
                  <c:v>38783</c:v>
                </c:pt>
                <c:pt idx="415">
                  <c:v>38784</c:v>
                </c:pt>
                <c:pt idx="416">
                  <c:v>38785</c:v>
                </c:pt>
                <c:pt idx="417">
                  <c:v>38786</c:v>
                </c:pt>
                <c:pt idx="418">
                  <c:v>38787</c:v>
                </c:pt>
                <c:pt idx="419">
                  <c:v>38788</c:v>
                </c:pt>
                <c:pt idx="420">
                  <c:v>38789</c:v>
                </c:pt>
                <c:pt idx="421">
                  <c:v>38790</c:v>
                </c:pt>
                <c:pt idx="422">
                  <c:v>38791</c:v>
                </c:pt>
                <c:pt idx="423">
                  <c:v>38792</c:v>
                </c:pt>
                <c:pt idx="424">
                  <c:v>38793</c:v>
                </c:pt>
                <c:pt idx="425">
                  <c:v>38794</c:v>
                </c:pt>
                <c:pt idx="426">
                  <c:v>38795</c:v>
                </c:pt>
                <c:pt idx="427">
                  <c:v>38796</c:v>
                </c:pt>
                <c:pt idx="428">
                  <c:v>38797</c:v>
                </c:pt>
                <c:pt idx="429">
                  <c:v>38798</c:v>
                </c:pt>
                <c:pt idx="430">
                  <c:v>38799</c:v>
                </c:pt>
                <c:pt idx="431">
                  <c:v>38800</c:v>
                </c:pt>
                <c:pt idx="432">
                  <c:v>38801</c:v>
                </c:pt>
                <c:pt idx="433">
                  <c:v>38802</c:v>
                </c:pt>
                <c:pt idx="434">
                  <c:v>38803</c:v>
                </c:pt>
                <c:pt idx="435">
                  <c:v>38804</c:v>
                </c:pt>
                <c:pt idx="436">
                  <c:v>38805</c:v>
                </c:pt>
                <c:pt idx="437">
                  <c:v>38806</c:v>
                </c:pt>
                <c:pt idx="438">
                  <c:v>38807</c:v>
                </c:pt>
                <c:pt idx="439">
                  <c:v>38808</c:v>
                </c:pt>
                <c:pt idx="440">
                  <c:v>38809</c:v>
                </c:pt>
                <c:pt idx="441">
                  <c:v>38810</c:v>
                </c:pt>
                <c:pt idx="442">
                  <c:v>38811</c:v>
                </c:pt>
                <c:pt idx="443">
                  <c:v>38812</c:v>
                </c:pt>
                <c:pt idx="444">
                  <c:v>38813</c:v>
                </c:pt>
                <c:pt idx="445">
                  <c:v>38814</c:v>
                </c:pt>
                <c:pt idx="446">
                  <c:v>38815</c:v>
                </c:pt>
                <c:pt idx="447">
                  <c:v>38816</c:v>
                </c:pt>
                <c:pt idx="448">
                  <c:v>38817</c:v>
                </c:pt>
                <c:pt idx="449">
                  <c:v>38818</c:v>
                </c:pt>
                <c:pt idx="450">
                  <c:v>38819</c:v>
                </c:pt>
                <c:pt idx="451">
                  <c:v>38820</c:v>
                </c:pt>
                <c:pt idx="452">
                  <c:v>38821</c:v>
                </c:pt>
                <c:pt idx="453">
                  <c:v>38822</c:v>
                </c:pt>
                <c:pt idx="454">
                  <c:v>38823</c:v>
                </c:pt>
                <c:pt idx="455">
                  <c:v>38824</c:v>
                </c:pt>
                <c:pt idx="456">
                  <c:v>38825</c:v>
                </c:pt>
                <c:pt idx="457">
                  <c:v>38826</c:v>
                </c:pt>
                <c:pt idx="458">
                  <c:v>38827</c:v>
                </c:pt>
                <c:pt idx="459">
                  <c:v>38828</c:v>
                </c:pt>
                <c:pt idx="460">
                  <c:v>38829</c:v>
                </c:pt>
                <c:pt idx="461">
                  <c:v>38830</c:v>
                </c:pt>
                <c:pt idx="462">
                  <c:v>38831</c:v>
                </c:pt>
                <c:pt idx="463">
                  <c:v>38832</c:v>
                </c:pt>
                <c:pt idx="464">
                  <c:v>38833</c:v>
                </c:pt>
                <c:pt idx="465">
                  <c:v>38834</c:v>
                </c:pt>
                <c:pt idx="466">
                  <c:v>38835</c:v>
                </c:pt>
                <c:pt idx="467">
                  <c:v>38836</c:v>
                </c:pt>
                <c:pt idx="468">
                  <c:v>38837</c:v>
                </c:pt>
                <c:pt idx="469">
                  <c:v>38838</c:v>
                </c:pt>
                <c:pt idx="470">
                  <c:v>38839</c:v>
                </c:pt>
                <c:pt idx="471">
                  <c:v>38840</c:v>
                </c:pt>
                <c:pt idx="472">
                  <c:v>38841</c:v>
                </c:pt>
                <c:pt idx="473">
                  <c:v>38842</c:v>
                </c:pt>
                <c:pt idx="474">
                  <c:v>38843</c:v>
                </c:pt>
                <c:pt idx="475">
                  <c:v>38844</c:v>
                </c:pt>
                <c:pt idx="476">
                  <c:v>38845</c:v>
                </c:pt>
                <c:pt idx="477">
                  <c:v>38846</c:v>
                </c:pt>
                <c:pt idx="478">
                  <c:v>38847</c:v>
                </c:pt>
                <c:pt idx="479">
                  <c:v>38848</c:v>
                </c:pt>
                <c:pt idx="480">
                  <c:v>38849</c:v>
                </c:pt>
                <c:pt idx="481">
                  <c:v>38850</c:v>
                </c:pt>
                <c:pt idx="482">
                  <c:v>38851</c:v>
                </c:pt>
                <c:pt idx="483">
                  <c:v>38852</c:v>
                </c:pt>
                <c:pt idx="484">
                  <c:v>38853</c:v>
                </c:pt>
                <c:pt idx="485">
                  <c:v>38854</c:v>
                </c:pt>
                <c:pt idx="486">
                  <c:v>38855</c:v>
                </c:pt>
                <c:pt idx="487">
                  <c:v>38856</c:v>
                </c:pt>
                <c:pt idx="488">
                  <c:v>38857</c:v>
                </c:pt>
                <c:pt idx="489">
                  <c:v>38858</c:v>
                </c:pt>
                <c:pt idx="490">
                  <c:v>38859</c:v>
                </c:pt>
                <c:pt idx="491">
                  <c:v>38860</c:v>
                </c:pt>
                <c:pt idx="492">
                  <c:v>38861</c:v>
                </c:pt>
                <c:pt idx="493">
                  <c:v>38862</c:v>
                </c:pt>
                <c:pt idx="494">
                  <c:v>38863</c:v>
                </c:pt>
                <c:pt idx="495">
                  <c:v>38864</c:v>
                </c:pt>
                <c:pt idx="496">
                  <c:v>38865</c:v>
                </c:pt>
                <c:pt idx="497">
                  <c:v>38866</c:v>
                </c:pt>
                <c:pt idx="498">
                  <c:v>38867</c:v>
                </c:pt>
                <c:pt idx="499">
                  <c:v>38868</c:v>
                </c:pt>
                <c:pt idx="500">
                  <c:v>38869</c:v>
                </c:pt>
                <c:pt idx="501">
                  <c:v>38870</c:v>
                </c:pt>
                <c:pt idx="502">
                  <c:v>38871</c:v>
                </c:pt>
                <c:pt idx="503">
                  <c:v>38872</c:v>
                </c:pt>
                <c:pt idx="504">
                  <c:v>38873</c:v>
                </c:pt>
                <c:pt idx="505">
                  <c:v>38874</c:v>
                </c:pt>
                <c:pt idx="506">
                  <c:v>38875</c:v>
                </c:pt>
                <c:pt idx="507">
                  <c:v>38876</c:v>
                </c:pt>
                <c:pt idx="508">
                  <c:v>38877</c:v>
                </c:pt>
                <c:pt idx="509">
                  <c:v>38878</c:v>
                </c:pt>
                <c:pt idx="510">
                  <c:v>38879</c:v>
                </c:pt>
                <c:pt idx="511">
                  <c:v>38880</c:v>
                </c:pt>
                <c:pt idx="512">
                  <c:v>38881</c:v>
                </c:pt>
                <c:pt idx="513">
                  <c:v>38882</c:v>
                </c:pt>
                <c:pt idx="514">
                  <c:v>38883</c:v>
                </c:pt>
                <c:pt idx="515">
                  <c:v>38884</c:v>
                </c:pt>
                <c:pt idx="516">
                  <c:v>38885</c:v>
                </c:pt>
                <c:pt idx="517">
                  <c:v>38886</c:v>
                </c:pt>
                <c:pt idx="518">
                  <c:v>38887</c:v>
                </c:pt>
                <c:pt idx="519">
                  <c:v>38888</c:v>
                </c:pt>
                <c:pt idx="520">
                  <c:v>38889</c:v>
                </c:pt>
                <c:pt idx="521">
                  <c:v>38890</c:v>
                </c:pt>
                <c:pt idx="522">
                  <c:v>38891</c:v>
                </c:pt>
                <c:pt idx="523">
                  <c:v>38892</c:v>
                </c:pt>
                <c:pt idx="524">
                  <c:v>38893</c:v>
                </c:pt>
                <c:pt idx="525">
                  <c:v>38894</c:v>
                </c:pt>
                <c:pt idx="526">
                  <c:v>38895</c:v>
                </c:pt>
                <c:pt idx="527">
                  <c:v>38896</c:v>
                </c:pt>
                <c:pt idx="528">
                  <c:v>38897</c:v>
                </c:pt>
                <c:pt idx="529">
                  <c:v>38898</c:v>
                </c:pt>
                <c:pt idx="530">
                  <c:v>38899</c:v>
                </c:pt>
                <c:pt idx="531">
                  <c:v>38900</c:v>
                </c:pt>
                <c:pt idx="532">
                  <c:v>38901</c:v>
                </c:pt>
                <c:pt idx="533">
                  <c:v>38902</c:v>
                </c:pt>
                <c:pt idx="534">
                  <c:v>38903</c:v>
                </c:pt>
                <c:pt idx="535">
                  <c:v>38904</c:v>
                </c:pt>
                <c:pt idx="536">
                  <c:v>38905</c:v>
                </c:pt>
                <c:pt idx="537">
                  <c:v>38906</c:v>
                </c:pt>
                <c:pt idx="538">
                  <c:v>38907</c:v>
                </c:pt>
                <c:pt idx="539">
                  <c:v>38908</c:v>
                </c:pt>
                <c:pt idx="540">
                  <c:v>38909</c:v>
                </c:pt>
                <c:pt idx="541">
                  <c:v>38910</c:v>
                </c:pt>
                <c:pt idx="542">
                  <c:v>38911</c:v>
                </c:pt>
                <c:pt idx="543">
                  <c:v>38912</c:v>
                </c:pt>
                <c:pt idx="544">
                  <c:v>38913</c:v>
                </c:pt>
                <c:pt idx="545">
                  <c:v>38914</c:v>
                </c:pt>
                <c:pt idx="546">
                  <c:v>38915</c:v>
                </c:pt>
                <c:pt idx="547">
                  <c:v>38916</c:v>
                </c:pt>
                <c:pt idx="548">
                  <c:v>38917</c:v>
                </c:pt>
                <c:pt idx="549">
                  <c:v>38918</c:v>
                </c:pt>
                <c:pt idx="550">
                  <c:v>38919</c:v>
                </c:pt>
                <c:pt idx="551">
                  <c:v>38920</c:v>
                </c:pt>
                <c:pt idx="552">
                  <c:v>38921</c:v>
                </c:pt>
                <c:pt idx="553">
                  <c:v>38922</c:v>
                </c:pt>
                <c:pt idx="554">
                  <c:v>38923</c:v>
                </c:pt>
                <c:pt idx="555">
                  <c:v>38924</c:v>
                </c:pt>
                <c:pt idx="556">
                  <c:v>38925</c:v>
                </c:pt>
                <c:pt idx="557">
                  <c:v>38926</c:v>
                </c:pt>
                <c:pt idx="558">
                  <c:v>38927</c:v>
                </c:pt>
                <c:pt idx="559">
                  <c:v>38928</c:v>
                </c:pt>
                <c:pt idx="560">
                  <c:v>38929</c:v>
                </c:pt>
                <c:pt idx="561">
                  <c:v>38930</c:v>
                </c:pt>
                <c:pt idx="562">
                  <c:v>38931</c:v>
                </c:pt>
                <c:pt idx="563">
                  <c:v>38932</c:v>
                </c:pt>
                <c:pt idx="564">
                  <c:v>38933</c:v>
                </c:pt>
                <c:pt idx="565">
                  <c:v>38934</c:v>
                </c:pt>
                <c:pt idx="566">
                  <c:v>38935</c:v>
                </c:pt>
                <c:pt idx="567">
                  <c:v>38936</c:v>
                </c:pt>
                <c:pt idx="568">
                  <c:v>38937</c:v>
                </c:pt>
                <c:pt idx="569">
                  <c:v>38938</c:v>
                </c:pt>
                <c:pt idx="570">
                  <c:v>38939</c:v>
                </c:pt>
                <c:pt idx="571">
                  <c:v>38940</c:v>
                </c:pt>
                <c:pt idx="572">
                  <c:v>38941</c:v>
                </c:pt>
                <c:pt idx="573">
                  <c:v>38942</c:v>
                </c:pt>
                <c:pt idx="574">
                  <c:v>38943</c:v>
                </c:pt>
                <c:pt idx="575">
                  <c:v>38944</c:v>
                </c:pt>
                <c:pt idx="576">
                  <c:v>38945</c:v>
                </c:pt>
                <c:pt idx="577">
                  <c:v>38946</c:v>
                </c:pt>
                <c:pt idx="578">
                  <c:v>38947</c:v>
                </c:pt>
                <c:pt idx="579">
                  <c:v>38948</c:v>
                </c:pt>
                <c:pt idx="580">
                  <c:v>38949</c:v>
                </c:pt>
                <c:pt idx="581">
                  <c:v>38950</c:v>
                </c:pt>
                <c:pt idx="582">
                  <c:v>38951</c:v>
                </c:pt>
                <c:pt idx="583">
                  <c:v>38952</c:v>
                </c:pt>
                <c:pt idx="584">
                  <c:v>38953</c:v>
                </c:pt>
                <c:pt idx="585">
                  <c:v>38954</c:v>
                </c:pt>
                <c:pt idx="586">
                  <c:v>38955</c:v>
                </c:pt>
                <c:pt idx="587">
                  <c:v>38956</c:v>
                </c:pt>
                <c:pt idx="588">
                  <c:v>38957</c:v>
                </c:pt>
                <c:pt idx="589">
                  <c:v>38958</c:v>
                </c:pt>
                <c:pt idx="590">
                  <c:v>38959</c:v>
                </c:pt>
                <c:pt idx="591">
                  <c:v>38960</c:v>
                </c:pt>
                <c:pt idx="592">
                  <c:v>38961</c:v>
                </c:pt>
                <c:pt idx="593">
                  <c:v>38962</c:v>
                </c:pt>
                <c:pt idx="594">
                  <c:v>38963</c:v>
                </c:pt>
                <c:pt idx="595">
                  <c:v>38964</c:v>
                </c:pt>
                <c:pt idx="596">
                  <c:v>38965</c:v>
                </c:pt>
                <c:pt idx="597">
                  <c:v>38966</c:v>
                </c:pt>
                <c:pt idx="598">
                  <c:v>38967</c:v>
                </c:pt>
                <c:pt idx="599">
                  <c:v>38968</c:v>
                </c:pt>
                <c:pt idx="600">
                  <c:v>38969</c:v>
                </c:pt>
                <c:pt idx="601">
                  <c:v>38970</c:v>
                </c:pt>
                <c:pt idx="602">
                  <c:v>38971</c:v>
                </c:pt>
                <c:pt idx="603">
                  <c:v>38972</c:v>
                </c:pt>
                <c:pt idx="604">
                  <c:v>38973</c:v>
                </c:pt>
                <c:pt idx="605">
                  <c:v>38974</c:v>
                </c:pt>
                <c:pt idx="606">
                  <c:v>38975</c:v>
                </c:pt>
                <c:pt idx="607">
                  <c:v>38976</c:v>
                </c:pt>
                <c:pt idx="608">
                  <c:v>38977</c:v>
                </c:pt>
                <c:pt idx="609">
                  <c:v>38978</c:v>
                </c:pt>
                <c:pt idx="610">
                  <c:v>38979</c:v>
                </c:pt>
                <c:pt idx="611">
                  <c:v>38980</c:v>
                </c:pt>
                <c:pt idx="612">
                  <c:v>38981</c:v>
                </c:pt>
                <c:pt idx="613">
                  <c:v>38982</c:v>
                </c:pt>
                <c:pt idx="614">
                  <c:v>38983</c:v>
                </c:pt>
                <c:pt idx="615">
                  <c:v>38984</c:v>
                </c:pt>
                <c:pt idx="616">
                  <c:v>38985</c:v>
                </c:pt>
                <c:pt idx="617">
                  <c:v>38986</c:v>
                </c:pt>
                <c:pt idx="618">
                  <c:v>38987</c:v>
                </c:pt>
                <c:pt idx="619">
                  <c:v>38988</c:v>
                </c:pt>
                <c:pt idx="620">
                  <c:v>38989</c:v>
                </c:pt>
                <c:pt idx="621">
                  <c:v>38990</c:v>
                </c:pt>
                <c:pt idx="622">
                  <c:v>38991</c:v>
                </c:pt>
                <c:pt idx="623">
                  <c:v>38992</c:v>
                </c:pt>
                <c:pt idx="624">
                  <c:v>38993</c:v>
                </c:pt>
                <c:pt idx="625">
                  <c:v>38994</c:v>
                </c:pt>
                <c:pt idx="626">
                  <c:v>38995</c:v>
                </c:pt>
                <c:pt idx="627">
                  <c:v>38996</c:v>
                </c:pt>
                <c:pt idx="628">
                  <c:v>38997</c:v>
                </c:pt>
                <c:pt idx="629">
                  <c:v>38998</c:v>
                </c:pt>
                <c:pt idx="630">
                  <c:v>38999</c:v>
                </c:pt>
                <c:pt idx="631">
                  <c:v>39000</c:v>
                </c:pt>
                <c:pt idx="632">
                  <c:v>39001</c:v>
                </c:pt>
                <c:pt idx="633">
                  <c:v>39002</c:v>
                </c:pt>
                <c:pt idx="634">
                  <c:v>39003</c:v>
                </c:pt>
                <c:pt idx="635">
                  <c:v>39004</c:v>
                </c:pt>
                <c:pt idx="636">
                  <c:v>39005</c:v>
                </c:pt>
                <c:pt idx="637">
                  <c:v>39006</c:v>
                </c:pt>
                <c:pt idx="638">
                  <c:v>39007</c:v>
                </c:pt>
                <c:pt idx="639">
                  <c:v>39008</c:v>
                </c:pt>
                <c:pt idx="640">
                  <c:v>39009</c:v>
                </c:pt>
                <c:pt idx="641">
                  <c:v>39010</c:v>
                </c:pt>
                <c:pt idx="642">
                  <c:v>39011</c:v>
                </c:pt>
                <c:pt idx="643">
                  <c:v>39012</c:v>
                </c:pt>
                <c:pt idx="644">
                  <c:v>39013</c:v>
                </c:pt>
                <c:pt idx="645">
                  <c:v>39014</c:v>
                </c:pt>
                <c:pt idx="646">
                  <c:v>39015</c:v>
                </c:pt>
                <c:pt idx="647">
                  <c:v>39016</c:v>
                </c:pt>
                <c:pt idx="648">
                  <c:v>39017</c:v>
                </c:pt>
                <c:pt idx="649">
                  <c:v>39018</c:v>
                </c:pt>
                <c:pt idx="650">
                  <c:v>39019</c:v>
                </c:pt>
                <c:pt idx="651">
                  <c:v>39020</c:v>
                </c:pt>
                <c:pt idx="652">
                  <c:v>39021</c:v>
                </c:pt>
                <c:pt idx="653">
                  <c:v>39022</c:v>
                </c:pt>
                <c:pt idx="654">
                  <c:v>39023</c:v>
                </c:pt>
                <c:pt idx="655">
                  <c:v>39024</c:v>
                </c:pt>
                <c:pt idx="656">
                  <c:v>39025</c:v>
                </c:pt>
                <c:pt idx="657">
                  <c:v>39026</c:v>
                </c:pt>
                <c:pt idx="658">
                  <c:v>39027</c:v>
                </c:pt>
                <c:pt idx="659">
                  <c:v>39028</c:v>
                </c:pt>
                <c:pt idx="660">
                  <c:v>39029</c:v>
                </c:pt>
                <c:pt idx="661">
                  <c:v>39030</c:v>
                </c:pt>
                <c:pt idx="662">
                  <c:v>39031</c:v>
                </c:pt>
                <c:pt idx="663">
                  <c:v>39032</c:v>
                </c:pt>
                <c:pt idx="664">
                  <c:v>39033</c:v>
                </c:pt>
                <c:pt idx="665">
                  <c:v>39034</c:v>
                </c:pt>
                <c:pt idx="666">
                  <c:v>39035</c:v>
                </c:pt>
                <c:pt idx="667">
                  <c:v>39036</c:v>
                </c:pt>
                <c:pt idx="668">
                  <c:v>39037</c:v>
                </c:pt>
                <c:pt idx="669">
                  <c:v>39038</c:v>
                </c:pt>
                <c:pt idx="670">
                  <c:v>39039</c:v>
                </c:pt>
                <c:pt idx="671">
                  <c:v>39040</c:v>
                </c:pt>
                <c:pt idx="672">
                  <c:v>39041</c:v>
                </c:pt>
                <c:pt idx="673">
                  <c:v>39042</c:v>
                </c:pt>
                <c:pt idx="674">
                  <c:v>39043</c:v>
                </c:pt>
                <c:pt idx="675">
                  <c:v>39044</c:v>
                </c:pt>
                <c:pt idx="676">
                  <c:v>39045</c:v>
                </c:pt>
                <c:pt idx="677">
                  <c:v>39046</c:v>
                </c:pt>
                <c:pt idx="678">
                  <c:v>39047</c:v>
                </c:pt>
                <c:pt idx="679">
                  <c:v>39048</c:v>
                </c:pt>
                <c:pt idx="680">
                  <c:v>39049</c:v>
                </c:pt>
                <c:pt idx="681">
                  <c:v>39050</c:v>
                </c:pt>
                <c:pt idx="682">
                  <c:v>39051</c:v>
                </c:pt>
                <c:pt idx="683">
                  <c:v>39052</c:v>
                </c:pt>
                <c:pt idx="684">
                  <c:v>39053</c:v>
                </c:pt>
                <c:pt idx="685">
                  <c:v>39054</c:v>
                </c:pt>
                <c:pt idx="686">
                  <c:v>39055</c:v>
                </c:pt>
                <c:pt idx="687">
                  <c:v>39056</c:v>
                </c:pt>
                <c:pt idx="688">
                  <c:v>39057</c:v>
                </c:pt>
                <c:pt idx="689">
                  <c:v>39058</c:v>
                </c:pt>
                <c:pt idx="690">
                  <c:v>39059</c:v>
                </c:pt>
                <c:pt idx="691">
                  <c:v>39060</c:v>
                </c:pt>
                <c:pt idx="692">
                  <c:v>39061</c:v>
                </c:pt>
                <c:pt idx="693">
                  <c:v>39062</c:v>
                </c:pt>
                <c:pt idx="694">
                  <c:v>39063</c:v>
                </c:pt>
                <c:pt idx="695">
                  <c:v>39064</c:v>
                </c:pt>
                <c:pt idx="696">
                  <c:v>39065</c:v>
                </c:pt>
                <c:pt idx="697">
                  <c:v>39066</c:v>
                </c:pt>
                <c:pt idx="698">
                  <c:v>39067</c:v>
                </c:pt>
                <c:pt idx="699">
                  <c:v>39068</c:v>
                </c:pt>
                <c:pt idx="700">
                  <c:v>39069</c:v>
                </c:pt>
                <c:pt idx="701">
                  <c:v>39070</c:v>
                </c:pt>
                <c:pt idx="702">
                  <c:v>39071</c:v>
                </c:pt>
                <c:pt idx="703">
                  <c:v>39072</c:v>
                </c:pt>
                <c:pt idx="704">
                  <c:v>39073</c:v>
                </c:pt>
                <c:pt idx="705">
                  <c:v>39074</c:v>
                </c:pt>
                <c:pt idx="706">
                  <c:v>39075</c:v>
                </c:pt>
                <c:pt idx="707">
                  <c:v>39076</c:v>
                </c:pt>
                <c:pt idx="708">
                  <c:v>39077</c:v>
                </c:pt>
                <c:pt idx="709">
                  <c:v>39078</c:v>
                </c:pt>
                <c:pt idx="710">
                  <c:v>39079</c:v>
                </c:pt>
                <c:pt idx="711">
                  <c:v>39080</c:v>
                </c:pt>
                <c:pt idx="712">
                  <c:v>39081</c:v>
                </c:pt>
                <c:pt idx="713">
                  <c:v>39082</c:v>
                </c:pt>
                <c:pt idx="714">
                  <c:v>39083</c:v>
                </c:pt>
                <c:pt idx="715">
                  <c:v>39084</c:v>
                </c:pt>
                <c:pt idx="716">
                  <c:v>39085</c:v>
                </c:pt>
                <c:pt idx="717">
                  <c:v>39086</c:v>
                </c:pt>
                <c:pt idx="718">
                  <c:v>39087</c:v>
                </c:pt>
                <c:pt idx="719">
                  <c:v>39088</c:v>
                </c:pt>
                <c:pt idx="720">
                  <c:v>39089</c:v>
                </c:pt>
                <c:pt idx="721">
                  <c:v>39090</c:v>
                </c:pt>
                <c:pt idx="722">
                  <c:v>39091</c:v>
                </c:pt>
                <c:pt idx="723">
                  <c:v>39092</c:v>
                </c:pt>
                <c:pt idx="724">
                  <c:v>39093</c:v>
                </c:pt>
                <c:pt idx="725">
                  <c:v>39094</c:v>
                </c:pt>
                <c:pt idx="726">
                  <c:v>39095</c:v>
                </c:pt>
                <c:pt idx="727">
                  <c:v>39096</c:v>
                </c:pt>
                <c:pt idx="728">
                  <c:v>39097</c:v>
                </c:pt>
                <c:pt idx="729">
                  <c:v>39098</c:v>
                </c:pt>
                <c:pt idx="730">
                  <c:v>39099</c:v>
                </c:pt>
                <c:pt idx="731">
                  <c:v>39100</c:v>
                </c:pt>
                <c:pt idx="732">
                  <c:v>39101</c:v>
                </c:pt>
                <c:pt idx="733">
                  <c:v>39102</c:v>
                </c:pt>
                <c:pt idx="734">
                  <c:v>39103</c:v>
                </c:pt>
                <c:pt idx="735">
                  <c:v>39104</c:v>
                </c:pt>
                <c:pt idx="736">
                  <c:v>39105</c:v>
                </c:pt>
                <c:pt idx="737">
                  <c:v>39106</c:v>
                </c:pt>
                <c:pt idx="738">
                  <c:v>39107</c:v>
                </c:pt>
                <c:pt idx="739">
                  <c:v>39108</c:v>
                </c:pt>
                <c:pt idx="740">
                  <c:v>39109</c:v>
                </c:pt>
                <c:pt idx="741">
                  <c:v>39110</c:v>
                </c:pt>
                <c:pt idx="742">
                  <c:v>39111</c:v>
                </c:pt>
                <c:pt idx="743">
                  <c:v>39112</c:v>
                </c:pt>
                <c:pt idx="744">
                  <c:v>39113</c:v>
                </c:pt>
                <c:pt idx="745">
                  <c:v>39114</c:v>
                </c:pt>
                <c:pt idx="746">
                  <c:v>39115</c:v>
                </c:pt>
                <c:pt idx="747">
                  <c:v>39116</c:v>
                </c:pt>
                <c:pt idx="748">
                  <c:v>39117</c:v>
                </c:pt>
                <c:pt idx="749">
                  <c:v>39118</c:v>
                </c:pt>
                <c:pt idx="750">
                  <c:v>39119</c:v>
                </c:pt>
                <c:pt idx="751">
                  <c:v>39120</c:v>
                </c:pt>
                <c:pt idx="752">
                  <c:v>39121</c:v>
                </c:pt>
                <c:pt idx="753">
                  <c:v>39122</c:v>
                </c:pt>
                <c:pt idx="754">
                  <c:v>39123</c:v>
                </c:pt>
                <c:pt idx="755">
                  <c:v>39124</c:v>
                </c:pt>
                <c:pt idx="756">
                  <c:v>39125</c:v>
                </c:pt>
                <c:pt idx="757">
                  <c:v>39126</c:v>
                </c:pt>
                <c:pt idx="758">
                  <c:v>39127</c:v>
                </c:pt>
                <c:pt idx="759">
                  <c:v>39128</c:v>
                </c:pt>
                <c:pt idx="760">
                  <c:v>39129</c:v>
                </c:pt>
                <c:pt idx="761">
                  <c:v>39130</c:v>
                </c:pt>
                <c:pt idx="762">
                  <c:v>39131</c:v>
                </c:pt>
                <c:pt idx="763">
                  <c:v>39132</c:v>
                </c:pt>
                <c:pt idx="764">
                  <c:v>39133</c:v>
                </c:pt>
                <c:pt idx="765">
                  <c:v>39134</c:v>
                </c:pt>
                <c:pt idx="766">
                  <c:v>39135</c:v>
                </c:pt>
                <c:pt idx="767">
                  <c:v>39136</c:v>
                </c:pt>
                <c:pt idx="768">
                  <c:v>39137</c:v>
                </c:pt>
                <c:pt idx="769">
                  <c:v>39138</c:v>
                </c:pt>
                <c:pt idx="770">
                  <c:v>39139</c:v>
                </c:pt>
                <c:pt idx="771">
                  <c:v>39140</c:v>
                </c:pt>
                <c:pt idx="772">
                  <c:v>39141</c:v>
                </c:pt>
                <c:pt idx="773">
                  <c:v>39142</c:v>
                </c:pt>
                <c:pt idx="774">
                  <c:v>39143</c:v>
                </c:pt>
                <c:pt idx="775">
                  <c:v>39144</c:v>
                </c:pt>
                <c:pt idx="776">
                  <c:v>39145</c:v>
                </c:pt>
                <c:pt idx="777">
                  <c:v>39146</c:v>
                </c:pt>
                <c:pt idx="778">
                  <c:v>39147</c:v>
                </c:pt>
                <c:pt idx="779">
                  <c:v>39148</c:v>
                </c:pt>
                <c:pt idx="780">
                  <c:v>39149</c:v>
                </c:pt>
                <c:pt idx="781">
                  <c:v>39150</c:v>
                </c:pt>
                <c:pt idx="782">
                  <c:v>39151</c:v>
                </c:pt>
                <c:pt idx="783">
                  <c:v>39152</c:v>
                </c:pt>
                <c:pt idx="784">
                  <c:v>39153</c:v>
                </c:pt>
                <c:pt idx="785">
                  <c:v>39154</c:v>
                </c:pt>
                <c:pt idx="786">
                  <c:v>39155</c:v>
                </c:pt>
                <c:pt idx="787">
                  <c:v>39156</c:v>
                </c:pt>
                <c:pt idx="788">
                  <c:v>39157</c:v>
                </c:pt>
                <c:pt idx="789">
                  <c:v>39158</c:v>
                </c:pt>
                <c:pt idx="790">
                  <c:v>39159</c:v>
                </c:pt>
                <c:pt idx="791">
                  <c:v>39160</c:v>
                </c:pt>
                <c:pt idx="792">
                  <c:v>39161</c:v>
                </c:pt>
                <c:pt idx="793">
                  <c:v>39162</c:v>
                </c:pt>
                <c:pt idx="794">
                  <c:v>39163</c:v>
                </c:pt>
                <c:pt idx="795">
                  <c:v>39164</c:v>
                </c:pt>
                <c:pt idx="796">
                  <c:v>39165</c:v>
                </c:pt>
                <c:pt idx="797">
                  <c:v>39166</c:v>
                </c:pt>
                <c:pt idx="798">
                  <c:v>39167</c:v>
                </c:pt>
                <c:pt idx="799">
                  <c:v>39168</c:v>
                </c:pt>
                <c:pt idx="800">
                  <c:v>39169</c:v>
                </c:pt>
                <c:pt idx="801">
                  <c:v>39170</c:v>
                </c:pt>
                <c:pt idx="802">
                  <c:v>39171</c:v>
                </c:pt>
                <c:pt idx="803">
                  <c:v>39172</c:v>
                </c:pt>
                <c:pt idx="804">
                  <c:v>39173</c:v>
                </c:pt>
                <c:pt idx="805">
                  <c:v>39174</c:v>
                </c:pt>
                <c:pt idx="806">
                  <c:v>39175</c:v>
                </c:pt>
                <c:pt idx="807">
                  <c:v>39176</c:v>
                </c:pt>
                <c:pt idx="808">
                  <c:v>39177</c:v>
                </c:pt>
                <c:pt idx="809">
                  <c:v>39178</c:v>
                </c:pt>
                <c:pt idx="810">
                  <c:v>39179</c:v>
                </c:pt>
                <c:pt idx="811">
                  <c:v>39180</c:v>
                </c:pt>
                <c:pt idx="812">
                  <c:v>39181</c:v>
                </c:pt>
                <c:pt idx="813">
                  <c:v>39182</c:v>
                </c:pt>
                <c:pt idx="814">
                  <c:v>39183</c:v>
                </c:pt>
                <c:pt idx="815">
                  <c:v>39184</c:v>
                </c:pt>
                <c:pt idx="816">
                  <c:v>39185</c:v>
                </c:pt>
                <c:pt idx="817">
                  <c:v>39186</c:v>
                </c:pt>
                <c:pt idx="818">
                  <c:v>39187</c:v>
                </c:pt>
                <c:pt idx="819">
                  <c:v>39188</c:v>
                </c:pt>
                <c:pt idx="820">
                  <c:v>39189</c:v>
                </c:pt>
                <c:pt idx="821">
                  <c:v>39190</c:v>
                </c:pt>
                <c:pt idx="822">
                  <c:v>39191</c:v>
                </c:pt>
                <c:pt idx="823">
                  <c:v>39192</c:v>
                </c:pt>
                <c:pt idx="824">
                  <c:v>39193</c:v>
                </c:pt>
                <c:pt idx="825">
                  <c:v>39194</c:v>
                </c:pt>
                <c:pt idx="826">
                  <c:v>39195</c:v>
                </c:pt>
                <c:pt idx="827">
                  <c:v>39196</c:v>
                </c:pt>
                <c:pt idx="828">
                  <c:v>39197</c:v>
                </c:pt>
                <c:pt idx="829">
                  <c:v>39198</c:v>
                </c:pt>
                <c:pt idx="830">
                  <c:v>39199</c:v>
                </c:pt>
                <c:pt idx="831">
                  <c:v>39200</c:v>
                </c:pt>
                <c:pt idx="832">
                  <c:v>39201</c:v>
                </c:pt>
                <c:pt idx="833">
                  <c:v>39202</c:v>
                </c:pt>
                <c:pt idx="834">
                  <c:v>39203</c:v>
                </c:pt>
                <c:pt idx="835">
                  <c:v>39204</c:v>
                </c:pt>
                <c:pt idx="836">
                  <c:v>39205</c:v>
                </c:pt>
                <c:pt idx="837">
                  <c:v>39206</c:v>
                </c:pt>
                <c:pt idx="838">
                  <c:v>39207</c:v>
                </c:pt>
                <c:pt idx="839">
                  <c:v>39208</c:v>
                </c:pt>
                <c:pt idx="840">
                  <c:v>39209</c:v>
                </c:pt>
                <c:pt idx="841">
                  <c:v>39210</c:v>
                </c:pt>
                <c:pt idx="842">
                  <c:v>39211</c:v>
                </c:pt>
                <c:pt idx="843">
                  <c:v>39212</c:v>
                </c:pt>
                <c:pt idx="844">
                  <c:v>39213</c:v>
                </c:pt>
                <c:pt idx="845">
                  <c:v>39214</c:v>
                </c:pt>
                <c:pt idx="846">
                  <c:v>39215</c:v>
                </c:pt>
                <c:pt idx="847">
                  <c:v>39216</c:v>
                </c:pt>
                <c:pt idx="848">
                  <c:v>39217</c:v>
                </c:pt>
                <c:pt idx="849">
                  <c:v>39218</c:v>
                </c:pt>
                <c:pt idx="850">
                  <c:v>39219</c:v>
                </c:pt>
                <c:pt idx="851">
                  <c:v>39220</c:v>
                </c:pt>
                <c:pt idx="852">
                  <c:v>39221</c:v>
                </c:pt>
                <c:pt idx="853">
                  <c:v>39222</c:v>
                </c:pt>
                <c:pt idx="854">
                  <c:v>39223</c:v>
                </c:pt>
                <c:pt idx="855">
                  <c:v>39224</c:v>
                </c:pt>
                <c:pt idx="856">
                  <c:v>39225</c:v>
                </c:pt>
                <c:pt idx="857">
                  <c:v>39226</c:v>
                </c:pt>
                <c:pt idx="858">
                  <c:v>39227</c:v>
                </c:pt>
                <c:pt idx="859">
                  <c:v>39228</c:v>
                </c:pt>
                <c:pt idx="860">
                  <c:v>39229</c:v>
                </c:pt>
                <c:pt idx="861">
                  <c:v>39230</c:v>
                </c:pt>
                <c:pt idx="862">
                  <c:v>39231</c:v>
                </c:pt>
                <c:pt idx="863">
                  <c:v>39232</c:v>
                </c:pt>
                <c:pt idx="864">
                  <c:v>39233</c:v>
                </c:pt>
                <c:pt idx="865">
                  <c:v>39234</c:v>
                </c:pt>
                <c:pt idx="866">
                  <c:v>39235</c:v>
                </c:pt>
                <c:pt idx="867">
                  <c:v>39236</c:v>
                </c:pt>
                <c:pt idx="868">
                  <c:v>39237</c:v>
                </c:pt>
                <c:pt idx="869">
                  <c:v>39238</c:v>
                </c:pt>
                <c:pt idx="870">
                  <c:v>39239</c:v>
                </c:pt>
                <c:pt idx="871">
                  <c:v>39240</c:v>
                </c:pt>
                <c:pt idx="872">
                  <c:v>39241</c:v>
                </c:pt>
                <c:pt idx="873">
                  <c:v>39242</c:v>
                </c:pt>
                <c:pt idx="874">
                  <c:v>39243</c:v>
                </c:pt>
                <c:pt idx="875">
                  <c:v>39244</c:v>
                </c:pt>
                <c:pt idx="876">
                  <c:v>39245</c:v>
                </c:pt>
                <c:pt idx="877">
                  <c:v>39246</c:v>
                </c:pt>
                <c:pt idx="878">
                  <c:v>39247</c:v>
                </c:pt>
                <c:pt idx="879">
                  <c:v>39248</c:v>
                </c:pt>
                <c:pt idx="880">
                  <c:v>39249</c:v>
                </c:pt>
                <c:pt idx="881">
                  <c:v>39250</c:v>
                </c:pt>
                <c:pt idx="882">
                  <c:v>39251</c:v>
                </c:pt>
                <c:pt idx="883">
                  <c:v>39252</c:v>
                </c:pt>
                <c:pt idx="884">
                  <c:v>39253</c:v>
                </c:pt>
                <c:pt idx="885">
                  <c:v>39254</c:v>
                </c:pt>
                <c:pt idx="886">
                  <c:v>39255</c:v>
                </c:pt>
                <c:pt idx="887">
                  <c:v>39256</c:v>
                </c:pt>
                <c:pt idx="888">
                  <c:v>39257</c:v>
                </c:pt>
                <c:pt idx="889">
                  <c:v>39258</c:v>
                </c:pt>
                <c:pt idx="890">
                  <c:v>39259</c:v>
                </c:pt>
                <c:pt idx="891">
                  <c:v>39260</c:v>
                </c:pt>
                <c:pt idx="892">
                  <c:v>39261</c:v>
                </c:pt>
                <c:pt idx="893">
                  <c:v>39262</c:v>
                </c:pt>
                <c:pt idx="894">
                  <c:v>39263</c:v>
                </c:pt>
                <c:pt idx="895">
                  <c:v>39264</c:v>
                </c:pt>
                <c:pt idx="896">
                  <c:v>39265</c:v>
                </c:pt>
                <c:pt idx="897">
                  <c:v>39266</c:v>
                </c:pt>
                <c:pt idx="898">
                  <c:v>39267</c:v>
                </c:pt>
                <c:pt idx="899">
                  <c:v>39268</c:v>
                </c:pt>
                <c:pt idx="900">
                  <c:v>39269</c:v>
                </c:pt>
                <c:pt idx="901">
                  <c:v>39270</c:v>
                </c:pt>
                <c:pt idx="902">
                  <c:v>39271</c:v>
                </c:pt>
                <c:pt idx="903">
                  <c:v>39272</c:v>
                </c:pt>
                <c:pt idx="904">
                  <c:v>39273</c:v>
                </c:pt>
                <c:pt idx="905">
                  <c:v>39274</c:v>
                </c:pt>
                <c:pt idx="906">
                  <c:v>39275</c:v>
                </c:pt>
                <c:pt idx="907">
                  <c:v>39276</c:v>
                </c:pt>
                <c:pt idx="908">
                  <c:v>39277</c:v>
                </c:pt>
                <c:pt idx="909">
                  <c:v>39278</c:v>
                </c:pt>
                <c:pt idx="910">
                  <c:v>39279</c:v>
                </c:pt>
                <c:pt idx="911">
                  <c:v>39280</c:v>
                </c:pt>
                <c:pt idx="912">
                  <c:v>39281</c:v>
                </c:pt>
                <c:pt idx="913">
                  <c:v>39282</c:v>
                </c:pt>
                <c:pt idx="914">
                  <c:v>39283</c:v>
                </c:pt>
                <c:pt idx="915">
                  <c:v>39284</c:v>
                </c:pt>
                <c:pt idx="916">
                  <c:v>39285</c:v>
                </c:pt>
                <c:pt idx="917">
                  <c:v>39286</c:v>
                </c:pt>
                <c:pt idx="918">
                  <c:v>39287</c:v>
                </c:pt>
                <c:pt idx="919">
                  <c:v>39288</c:v>
                </c:pt>
                <c:pt idx="920">
                  <c:v>39289</c:v>
                </c:pt>
                <c:pt idx="921">
                  <c:v>39290</c:v>
                </c:pt>
                <c:pt idx="922">
                  <c:v>39291</c:v>
                </c:pt>
                <c:pt idx="923">
                  <c:v>39292</c:v>
                </c:pt>
                <c:pt idx="924">
                  <c:v>39293</c:v>
                </c:pt>
                <c:pt idx="925">
                  <c:v>39294</c:v>
                </c:pt>
                <c:pt idx="926">
                  <c:v>39295</c:v>
                </c:pt>
                <c:pt idx="927">
                  <c:v>39296</c:v>
                </c:pt>
                <c:pt idx="928">
                  <c:v>39297</c:v>
                </c:pt>
                <c:pt idx="929">
                  <c:v>39298</c:v>
                </c:pt>
                <c:pt idx="930">
                  <c:v>39299</c:v>
                </c:pt>
                <c:pt idx="931">
                  <c:v>39300</c:v>
                </c:pt>
                <c:pt idx="932">
                  <c:v>39301</c:v>
                </c:pt>
                <c:pt idx="933">
                  <c:v>39302</c:v>
                </c:pt>
                <c:pt idx="934">
                  <c:v>39303</c:v>
                </c:pt>
                <c:pt idx="935">
                  <c:v>39304</c:v>
                </c:pt>
                <c:pt idx="936">
                  <c:v>39305</c:v>
                </c:pt>
                <c:pt idx="937">
                  <c:v>39306</c:v>
                </c:pt>
                <c:pt idx="938">
                  <c:v>39307</c:v>
                </c:pt>
                <c:pt idx="939">
                  <c:v>39308</c:v>
                </c:pt>
                <c:pt idx="940">
                  <c:v>39309</c:v>
                </c:pt>
                <c:pt idx="941">
                  <c:v>39310</c:v>
                </c:pt>
                <c:pt idx="942">
                  <c:v>39311</c:v>
                </c:pt>
                <c:pt idx="943">
                  <c:v>39312</c:v>
                </c:pt>
                <c:pt idx="944">
                  <c:v>39313</c:v>
                </c:pt>
                <c:pt idx="945">
                  <c:v>39314</c:v>
                </c:pt>
                <c:pt idx="946">
                  <c:v>39315</c:v>
                </c:pt>
                <c:pt idx="947">
                  <c:v>39316</c:v>
                </c:pt>
                <c:pt idx="948">
                  <c:v>39317</c:v>
                </c:pt>
                <c:pt idx="949">
                  <c:v>39318</c:v>
                </c:pt>
                <c:pt idx="950">
                  <c:v>39319</c:v>
                </c:pt>
                <c:pt idx="951">
                  <c:v>39320</c:v>
                </c:pt>
                <c:pt idx="952">
                  <c:v>39321</c:v>
                </c:pt>
                <c:pt idx="953">
                  <c:v>39322</c:v>
                </c:pt>
                <c:pt idx="954">
                  <c:v>39323</c:v>
                </c:pt>
                <c:pt idx="955">
                  <c:v>39324</c:v>
                </c:pt>
                <c:pt idx="956">
                  <c:v>39325</c:v>
                </c:pt>
                <c:pt idx="957">
                  <c:v>39326</c:v>
                </c:pt>
                <c:pt idx="958">
                  <c:v>39327</c:v>
                </c:pt>
                <c:pt idx="959">
                  <c:v>39328</c:v>
                </c:pt>
                <c:pt idx="960">
                  <c:v>39329</c:v>
                </c:pt>
                <c:pt idx="961">
                  <c:v>39330</c:v>
                </c:pt>
                <c:pt idx="962">
                  <c:v>39331</c:v>
                </c:pt>
                <c:pt idx="963">
                  <c:v>39332</c:v>
                </c:pt>
                <c:pt idx="964">
                  <c:v>39333</c:v>
                </c:pt>
                <c:pt idx="965">
                  <c:v>39334</c:v>
                </c:pt>
                <c:pt idx="966">
                  <c:v>39335</c:v>
                </c:pt>
                <c:pt idx="967">
                  <c:v>39336</c:v>
                </c:pt>
                <c:pt idx="968">
                  <c:v>39337</c:v>
                </c:pt>
                <c:pt idx="969">
                  <c:v>39338</c:v>
                </c:pt>
                <c:pt idx="970">
                  <c:v>39339</c:v>
                </c:pt>
                <c:pt idx="971">
                  <c:v>39340</c:v>
                </c:pt>
                <c:pt idx="972">
                  <c:v>39341</c:v>
                </c:pt>
                <c:pt idx="973">
                  <c:v>39342</c:v>
                </c:pt>
                <c:pt idx="974">
                  <c:v>39343</c:v>
                </c:pt>
                <c:pt idx="975">
                  <c:v>39344</c:v>
                </c:pt>
                <c:pt idx="976">
                  <c:v>39345</c:v>
                </c:pt>
                <c:pt idx="977">
                  <c:v>39346</c:v>
                </c:pt>
                <c:pt idx="978">
                  <c:v>39347</c:v>
                </c:pt>
                <c:pt idx="979">
                  <c:v>39348</c:v>
                </c:pt>
                <c:pt idx="980">
                  <c:v>39349</c:v>
                </c:pt>
                <c:pt idx="981">
                  <c:v>39350</c:v>
                </c:pt>
                <c:pt idx="982">
                  <c:v>39351</c:v>
                </c:pt>
                <c:pt idx="983">
                  <c:v>39352</c:v>
                </c:pt>
                <c:pt idx="984">
                  <c:v>39353</c:v>
                </c:pt>
                <c:pt idx="985">
                  <c:v>39354</c:v>
                </c:pt>
                <c:pt idx="986">
                  <c:v>39355</c:v>
                </c:pt>
                <c:pt idx="987">
                  <c:v>39356</c:v>
                </c:pt>
                <c:pt idx="988">
                  <c:v>39357</c:v>
                </c:pt>
                <c:pt idx="989">
                  <c:v>39358</c:v>
                </c:pt>
                <c:pt idx="990">
                  <c:v>39359</c:v>
                </c:pt>
                <c:pt idx="991">
                  <c:v>39360</c:v>
                </c:pt>
                <c:pt idx="992">
                  <c:v>39361</c:v>
                </c:pt>
                <c:pt idx="993">
                  <c:v>39362</c:v>
                </c:pt>
                <c:pt idx="994">
                  <c:v>39363</c:v>
                </c:pt>
                <c:pt idx="995">
                  <c:v>39364</c:v>
                </c:pt>
                <c:pt idx="996">
                  <c:v>39365</c:v>
                </c:pt>
                <c:pt idx="997">
                  <c:v>39366</c:v>
                </c:pt>
                <c:pt idx="998">
                  <c:v>39367</c:v>
                </c:pt>
                <c:pt idx="999">
                  <c:v>39368</c:v>
                </c:pt>
                <c:pt idx="1000">
                  <c:v>39369</c:v>
                </c:pt>
                <c:pt idx="1001">
                  <c:v>39370</c:v>
                </c:pt>
                <c:pt idx="1002">
                  <c:v>39371</c:v>
                </c:pt>
                <c:pt idx="1003">
                  <c:v>39372</c:v>
                </c:pt>
                <c:pt idx="1004">
                  <c:v>39373</c:v>
                </c:pt>
                <c:pt idx="1005">
                  <c:v>39374</c:v>
                </c:pt>
                <c:pt idx="1006">
                  <c:v>39375</c:v>
                </c:pt>
                <c:pt idx="1007">
                  <c:v>39376</c:v>
                </c:pt>
                <c:pt idx="1008">
                  <c:v>39377</c:v>
                </c:pt>
                <c:pt idx="1009">
                  <c:v>39378</c:v>
                </c:pt>
                <c:pt idx="1010">
                  <c:v>39379</c:v>
                </c:pt>
                <c:pt idx="1011">
                  <c:v>39380</c:v>
                </c:pt>
                <c:pt idx="1012">
                  <c:v>39381</c:v>
                </c:pt>
                <c:pt idx="1013">
                  <c:v>39382</c:v>
                </c:pt>
                <c:pt idx="1014">
                  <c:v>39383</c:v>
                </c:pt>
                <c:pt idx="1015">
                  <c:v>39384</c:v>
                </c:pt>
                <c:pt idx="1016">
                  <c:v>39385</c:v>
                </c:pt>
                <c:pt idx="1017">
                  <c:v>39386</c:v>
                </c:pt>
                <c:pt idx="1018">
                  <c:v>39387</c:v>
                </c:pt>
                <c:pt idx="1019">
                  <c:v>39388</c:v>
                </c:pt>
                <c:pt idx="1020">
                  <c:v>39389</c:v>
                </c:pt>
                <c:pt idx="1021">
                  <c:v>39390</c:v>
                </c:pt>
                <c:pt idx="1022">
                  <c:v>39391</c:v>
                </c:pt>
                <c:pt idx="1023">
                  <c:v>39392</c:v>
                </c:pt>
                <c:pt idx="1024">
                  <c:v>39393</c:v>
                </c:pt>
                <c:pt idx="1025">
                  <c:v>39394</c:v>
                </c:pt>
                <c:pt idx="1026">
                  <c:v>39395</c:v>
                </c:pt>
                <c:pt idx="1027">
                  <c:v>39396</c:v>
                </c:pt>
                <c:pt idx="1028">
                  <c:v>39397</c:v>
                </c:pt>
                <c:pt idx="1029">
                  <c:v>39398</c:v>
                </c:pt>
                <c:pt idx="1030">
                  <c:v>39399</c:v>
                </c:pt>
                <c:pt idx="1031">
                  <c:v>39400</c:v>
                </c:pt>
                <c:pt idx="1032">
                  <c:v>39401</c:v>
                </c:pt>
                <c:pt idx="1033">
                  <c:v>39402</c:v>
                </c:pt>
                <c:pt idx="1034">
                  <c:v>39403</c:v>
                </c:pt>
                <c:pt idx="1035">
                  <c:v>39404</c:v>
                </c:pt>
                <c:pt idx="1036">
                  <c:v>39405</c:v>
                </c:pt>
                <c:pt idx="1037">
                  <c:v>39406</c:v>
                </c:pt>
                <c:pt idx="1038">
                  <c:v>39407</c:v>
                </c:pt>
                <c:pt idx="1039">
                  <c:v>39408</c:v>
                </c:pt>
                <c:pt idx="1040">
                  <c:v>39409</c:v>
                </c:pt>
                <c:pt idx="1041">
                  <c:v>39410</c:v>
                </c:pt>
                <c:pt idx="1042">
                  <c:v>39411</c:v>
                </c:pt>
                <c:pt idx="1043">
                  <c:v>39412</c:v>
                </c:pt>
                <c:pt idx="1044">
                  <c:v>39413</c:v>
                </c:pt>
                <c:pt idx="1045">
                  <c:v>39414</c:v>
                </c:pt>
                <c:pt idx="1046">
                  <c:v>39415</c:v>
                </c:pt>
                <c:pt idx="1047">
                  <c:v>39416</c:v>
                </c:pt>
                <c:pt idx="1048">
                  <c:v>39417</c:v>
                </c:pt>
                <c:pt idx="1049">
                  <c:v>39418</c:v>
                </c:pt>
                <c:pt idx="1050">
                  <c:v>39419</c:v>
                </c:pt>
                <c:pt idx="1051">
                  <c:v>39420</c:v>
                </c:pt>
                <c:pt idx="1052">
                  <c:v>39421</c:v>
                </c:pt>
                <c:pt idx="1053">
                  <c:v>39422</c:v>
                </c:pt>
                <c:pt idx="1054">
                  <c:v>39423</c:v>
                </c:pt>
                <c:pt idx="1055">
                  <c:v>39424</c:v>
                </c:pt>
                <c:pt idx="1056">
                  <c:v>39425</c:v>
                </c:pt>
                <c:pt idx="1057">
                  <c:v>39426</c:v>
                </c:pt>
                <c:pt idx="1058">
                  <c:v>39427</c:v>
                </c:pt>
                <c:pt idx="1059">
                  <c:v>39428</c:v>
                </c:pt>
                <c:pt idx="1060">
                  <c:v>39429</c:v>
                </c:pt>
                <c:pt idx="1061">
                  <c:v>39430</c:v>
                </c:pt>
                <c:pt idx="1062">
                  <c:v>39431</c:v>
                </c:pt>
                <c:pt idx="1063">
                  <c:v>39432</c:v>
                </c:pt>
                <c:pt idx="1064">
                  <c:v>39433</c:v>
                </c:pt>
                <c:pt idx="1065">
                  <c:v>39434</c:v>
                </c:pt>
                <c:pt idx="1066">
                  <c:v>39435</c:v>
                </c:pt>
                <c:pt idx="1067">
                  <c:v>39436</c:v>
                </c:pt>
                <c:pt idx="1068">
                  <c:v>39437</c:v>
                </c:pt>
                <c:pt idx="1069">
                  <c:v>39438</c:v>
                </c:pt>
                <c:pt idx="1070">
                  <c:v>39439</c:v>
                </c:pt>
                <c:pt idx="1071">
                  <c:v>39440</c:v>
                </c:pt>
                <c:pt idx="1072">
                  <c:v>39441</c:v>
                </c:pt>
                <c:pt idx="1073">
                  <c:v>39442</c:v>
                </c:pt>
                <c:pt idx="1074">
                  <c:v>39443</c:v>
                </c:pt>
                <c:pt idx="1075">
                  <c:v>39444</c:v>
                </c:pt>
              </c:numCache>
            </c:numRef>
          </c:xVal>
          <c:yVal>
            <c:numRef>
              <c:f>'[Leon Creek - T.csv]Leon Creek - T'!$B$2:$B$1077</c:f>
              <c:numCache>
                <c:formatCode>General</c:formatCode>
                <c:ptCount val="1076"/>
                <c:pt idx="0">
                  <c:v>-99.9</c:v>
                </c:pt>
                <c:pt idx="1">
                  <c:v>-99.9</c:v>
                </c:pt>
                <c:pt idx="2">
                  <c:v>-99.9</c:v>
                </c:pt>
                <c:pt idx="3">
                  <c:v>-99.9</c:v>
                </c:pt>
                <c:pt idx="4">
                  <c:v>-99.9</c:v>
                </c:pt>
                <c:pt idx="5">
                  <c:v>-99.9</c:v>
                </c:pt>
                <c:pt idx="6">
                  <c:v>-99.9</c:v>
                </c:pt>
                <c:pt idx="7">
                  <c:v>-99.9</c:v>
                </c:pt>
                <c:pt idx="8">
                  <c:v>-99.9</c:v>
                </c:pt>
                <c:pt idx="9">
                  <c:v>-99.9</c:v>
                </c:pt>
                <c:pt idx="10">
                  <c:v>-99.9</c:v>
                </c:pt>
                <c:pt idx="11">
                  <c:v>-99.9</c:v>
                </c:pt>
                <c:pt idx="12">
                  <c:v>-99.9</c:v>
                </c:pt>
                <c:pt idx="13">
                  <c:v>-99.9</c:v>
                </c:pt>
                <c:pt idx="14">
                  <c:v>-99.9</c:v>
                </c:pt>
                <c:pt idx="15">
                  <c:v>-99.9</c:v>
                </c:pt>
                <c:pt idx="16">
                  <c:v>-99.9</c:v>
                </c:pt>
                <c:pt idx="17">
                  <c:v>-99.9</c:v>
                </c:pt>
                <c:pt idx="18">
                  <c:v>-99.9</c:v>
                </c:pt>
                <c:pt idx="19">
                  <c:v>-99.9</c:v>
                </c:pt>
                <c:pt idx="20">
                  <c:v>-99.9</c:v>
                </c:pt>
                <c:pt idx="21">
                  <c:v>15.766666669999999</c:v>
                </c:pt>
                <c:pt idx="22">
                  <c:v>15.70833333</c:v>
                </c:pt>
                <c:pt idx="23">
                  <c:v>15.55833333</c:v>
                </c:pt>
                <c:pt idx="24">
                  <c:v>14.633333329999999</c:v>
                </c:pt>
                <c:pt idx="25">
                  <c:v>14.762499999999999</c:v>
                </c:pt>
                <c:pt idx="26">
                  <c:v>15.054166670000001</c:v>
                </c:pt>
                <c:pt idx="27">
                  <c:v>16.866666670000001</c:v>
                </c:pt>
                <c:pt idx="28">
                  <c:v>17.74666667</c:v>
                </c:pt>
                <c:pt idx="29">
                  <c:v>18.42307692</c:v>
                </c:pt>
                <c:pt idx="30">
                  <c:v>19.65714286</c:v>
                </c:pt>
                <c:pt idx="31">
                  <c:v>18.158333330000001</c:v>
                </c:pt>
                <c:pt idx="32">
                  <c:v>16.484999999999999</c:v>
                </c:pt>
                <c:pt idx="33">
                  <c:v>16.329166669999999</c:v>
                </c:pt>
                <c:pt idx="34">
                  <c:v>17.554166670000001</c:v>
                </c:pt>
                <c:pt idx="35">
                  <c:v>18.27</c:v>
                </c:pt>
                <c:pt idx="36">
                  <c:v>19.837499999999999</c:v>
                </c:pt>
                <c:pt idx="37">
                  <c:v>20.05263158</c:v>
                </c:pt>
                <c:pt idx="38">
                  <c:v>18.708333329999999</c:v>
                </c:pt>
                <c:pt idx="39">
                  <c:v>16.554166670000001</c:v>
                </c:pt>
                <c:pt idx="40">
                  <c:v>15.383333329999999</c:v>
                </c:pt>
                <c:pt idx="41">
                  <c:v>14.50416667</c:v>
                </c:pt>
                <c:pt idx="42">
                  <c:v>15.975</c:v>
                </c:pt>
                <c:pt idx="43">
                  <c:v>16.725000000000001</c:v>
                </c:pt>
                <c:pt idx="44">
                  <c:v>17.195833329999999</c:v>
                </c:pt>
                <c:pt idx="45">
                  <c:v>17.583333329999999</c:v>
                </c:pt>
                <c:pt idx="46">
                  <c:v>17.75416667</c:v>
                </c:pt>
                <c:pt idx="47">
                  <c:v>17.962499999999999</c:v>
                </c:pt>
                <c:pt idx="48">
                  <c:v>17.404166669999999</c:v>
                </c:pt>
                <c:pt idx="49">
                  <c:v>17.895833329999999</c:v>
                </c:pt>
                <c:pt idx="50">
                  <c:v>18.470833330000001</c:v>
                </c:pt>
                <c:pt idx="51">
                  <c:v>18.625</c:v>
                </c:pt>
                <c:pt idx="52">
                  <c:v>18.295833330000001</c:v>
                </c:pt>
                <c:pt idx="53">
                  <c:v>18.791666670000001</c:v>
                </c:pt>
                <c:pt idx="54">
                  <c:v>19.05</c:v>
                </c:pt>
                <c:pt idx="55">
                  <c:v>20.170833330000001</c:v>
                </c:pt>
                <c:pt idx="56">
                  <c:v>19.404166669999999</c:v>
                </c:pt>
                <c:pt idx="57">
                  <c:v>18.204166669999999</c:v>
                </c:pt>
                <c:pt idx="58">
                  <c:v>16.533333330000001</c:v>
                </c:pt>
                <c:pt idx="59">
                  <c:v>15.71666667</c:v>
                </c:pt>
                <c:pt idx="60">
                  <c:v>16.637499999999999</c:v>
                </c:pt>
                <c:pt idx="61">
                  <c:v>18.212499999999999</c:v>
                </c:pt>
                <c:pt idx="62">
                  <c:v>17.8</c:v>
                </c:pt>
                <c:pt idx="63">
                  <c:v>19.675000000000001</c:v>
                </c:pt>
                <c:pt idx="64">
                  <c:v>19.833333329999999</c:v>
                </c:pt>
                <c:pt idx="65">
                  <c:v>19.679166670000001</c:v>
                </c:pt>
                <c:pt idx="66">
                  <c:v>20.366666670000001</c:v>
                </c:pt>
                <c:pt idx="67">
                  <c:v>21.895833329999999</c:v>
                </c:pt>
                <c:pt idx="68">
                  <c:v>21.820833329999999</c:v>
                </c:pt>
                <c:pt idx="69">
                  <c:v>19.829166669999999</c:v>
                </c:pt>
                <c:pt idx="70">
                  <c:v>19.054166670000001</c:v>
                </c:pt>
                <c:pt idx="71">
                  <c:v>19.758333329999999</c:v>
                </c:pt>
                <c:pt idx="72">
                  <c:v>21.3</c:v>
                </c:pt>
                <c:pt idx="73">
                  <c:v>22.070833329999999</c:v>
                </c:pt>
                <c:pt idx="74">
                  <c:v>21.461904759999999</c:v>
                </c:pt>
                <c:pt idx="75">
                  <c:v>19.712499999999999</c:v>
                </c:pt>
                <c:pt idx="76">
                  <c:v>19.282608700000001</c:v>
                </c:pt>
                <c:pt idx="77">
                  <c:v>20.0625</c:v>
                </c:pt>
                <c:pt idx="78">
                  <c:v>20.9</c:v>
                </c:pt>
                <c:pt idx="79">
                  <c:v>21.283333330000001</c:v>
                </c:pt>
                <c:pt idx="80">
                  <c:v>21.395833329999999</c:v>
                </c:pt>
                <c:pt idx="81">
                  <c:v>21.016666669999999</c:v>
                </c:pt>
                <c:pt idx="82">
                  <c:v>21.445833329999999</c:v>
                </c:pt>
                <c:pt idx="83">
                  <c:v>22.55</c:v>
                </c:pt>
                <c:pt idx="84">
                  <c:v>22.829166669999999</c:v>
                </c:pt>
                <c:pt idx="85">
                  <c:v>21.741666670000001</c:v>
                </c:pt>
                <c:pt idx="86">
                  <c:v>21.75</c:v>
                </c:pt>
                <c:pt idx="87">
                  <c:v>22.170833330000001</c:v>
                </c:pt>
                <c:pt idx="88">
                  <c:v>22.141666669999999</c:v>
                </c:pt>
                <c:pt idx="89">
                  <c:v>21.7</c:v>
                </c:pt>
                <c:pt idx="90">
                  <c:v>21.758333329999999</c:v>
                </c:pt>
                <c:pt idx="91">
                  <c:v>21.570833329999999</c:v>
                </c:pt>
                <c:pt idx="92">
                  <c:v>21.625</c:v>
                </c:pt>
                <c:pt idx="93">
                  <c:v>22.158333330000001</c:v>
                </c:pt>
                <c:pt idx="94">
                  <c:v>22.5</c:v>
                </c:pt>
                <c:pt idx="95">
                  <c:v>23.27</c:v>
                </c:pt>
                <c:pt idx="96">
                  <c:v>22.791304350000001</c:v>
                </c:pt>
                <c:pt idx="97">
                  <c:v>21.274999999999999</c:v>
                </c:pt>
                <c:pt idx="98">
                  <c:v>20.15625</c:v>
                </c:pt>
                <c:pt idx="99">
                  <c:v>21.774999999999999</c:v>
                </c:pt>
                <c:pt idx="100">
                  <c:v>21.577777780000002</c:v>
                </c:pt>
                <c:pt idx="101">
                  <c:v>-99.9</c:v>
                </c:pt>
                <c:pt idx="102">
                  <c:v>-99.9</c:v>
                </c:pt>
                <c:pt idx="103">
                  <c:v>-99.9</c:v>
                </c:pt>
                <c:pt idx="104">
                  <c:v>-99.9</c:v>
                </c:pt>
                <c:pt idx="105">
                  <c:v>-99.9</c:v>
                </c:pt>
                <c:pt idx="106">
                  <c:v>22.06</c:v>
                </c:pt>
                <c:pt idx="107">
                  <c:v>21.637499999999999</c:v>
                </c:pt>
                <c:pt idx="108">
                  <c:v>21.454166669999999</c:v>
                </c:pt>
                <c:pt idx="109">
                  <c:v>21.55</c:v>
                </c:pt>
                <c:pt idx="110">
                  <c:v>21.766666669999999</c:v>
                </c:pt>
                <c:pt idx="111">
                  <c:v>21.87083333</c:v>
                </c:pt>
                <c:pt idx="112">
                  <c:v>22.43333333</c:v>
                </c:pt>
                <c:pt idx="113">
                  <c:v>23.461904759999999</c:v>
                </c:pt>
                <c:pt idx="114">
                  <c:v>23.483333330000001</c:v>
                </c:pt>
                <c:pt idx="115">
                  <c:v>23.73478261</c:v>
                </c:pt>
                <c:pt idx="116">
                  <c:v>23.87916667</c:v>
                </c:pt>
                <c:pt idx="117">
                  <c:v>24.258333329999999</c:v>
                </c:pt>
                <c:pt idx="118">
                  <c:v>24.274999999999999</c:v>
                </c:pt>
                <c:pt idx="119">
                  <c:v>23.241666670000001</c:v>
                </c:pt>
                <c:pt idx="120">
                  <c:v>23.204166669999999</c:v>
                </c:pt>
                <c:pt idx="121">
                  <c:v>23.991666670000001</c:v>
                </c:pt>
                <c:pt idx="122">
                  <c:v>24.560869570000001</c:v>
                </c:pt>
                <c:pt idx="123">
                  <c:v>25.020833329999999</c:v>
                </c:pt>
                <c:pt idx="124">
                  <c:v>25.641666669999999</c:v>
                </c:pt>
                <c:pt idx="125">
                  <c:v>26.1875</c:v>
                </c:pt>
                <c:pt idx="126">
                  <c:v>26.475000000000001</c:v>
                </c:pt>
                <c:pt idx="127">
                  <c:v>26.845833330000001</c:v>
                </c:pt>
                <c:pt idx="128">
                  <c:v>27.104166670000001</c:v>
                </c:pt>
                <c:pt idx="129">
                  <c:v>26.712499999999999</c:v>
                </c:pt>
                <c:pt idx="130">
                  <c:v>26.020833329999999</c:v>
                </c:pt>
                <c:pt idx="131">
                  <c:v>26.274999999999999</c:v>
                </c:pt>
                <c:pt idx="132">
                  <c:v>24.166666670000001</c:v>
                </c:pt>
                <c:pt idx="133">
                  <c:v>24.483333330000001</c:v>
                </c:pt>
                <c:pt idx="134">
                  <c:v>25.804166670000001</c:v>
                </c:pt>
                <c:pt idx="135">
                  <c:v>24.916666670000001</c:v>
                </c:pt>
                <c:pt idx="136">
                  <c:v>25.141666669999999</c:v>
                </c:pt>
                <c:pt idx="137">
                  <c:v>26.091666669999999</c:v>
                </c:pt>
                <c:pt idx="138">
                  <c:v>26.9</c:v>
                </c:pt>
                <c:pt idx="139">
                  <c:v>26.795833330000001</c:v>
                </c:pt>
                <c:pt idx="140">
                  <c:v>27</c:v>
                </c:pt>
                <c:pt idx="141">
                  <c:v>27.279166669999999</c:v>
                </c:pt>
                <c:pt idx="142">
                  <c:v>27.483333330000001</c:v>
                </c:pt>
                <c:pt idx="143">
                  <c:v>27.50416667</c:v>
                </c:pt>
                <c:pt idx="144">
                  <c:v>27.237500000000001</c:v>
                </c:pt>
                <c:pt idx="145">
                  <c:v>27.2</c:v>
                </c:pt>
                <c:pt idx="146">
                  <c:v>27.337499999999999</c:v>
                </c:pt>
                <c:pt idx="147">
                  <c:v>27.133333329999999</c:v>
                </c:pt>
                <c:pt idx="148">
                  <c:v>27.445833329999999</c:v>
                </c:pt>
                <c:pt idx="149">
                  <c:v>27.9</c:v>
                </c:pt>
                <c:pt idx="150">
                  <c:v>27.975000000000001</c:v>
                </c:pt>
                <c:pt idx="151">
                  <c:v>28.3</c:v>
                </c:pt>
                <c:pt idx="152">
                  <c:v>28.6</c:v>
                </c:pt>
                <c:pt idx="153">
                  <c:v>28.479166670000001</c:v>
                </c:pt>
                <c:pt idx="154">
                  <c:v>28.283333330000001</c:v>
                </c:pt>
                <c:pt idx="155">
                  <c:v>27.75</c:v>
                </c:pt>
                <c:pt idx="156">
                  <c:v>27.46153846</c:v>
                </c:pt>
                <c:pt idx="157">
                  <c:v>27.12083333</c:v>
                </c:pt>
                <c:pt idx="158">
                  <c:v>27.15</c:v>
                </c:pt>
                <c:pt idx="159">
                  <c:v>27.358333330000001</c:v>
                </c:pt>
                <c:pt idx="160">
                  <c:v>27.445833329999999</c:v>
                </c:pt>
                <c:pt idx="161">
                  <c:v>27.595833330000001</c:v>
                </c:pt>
                <c:pt idx="162">
                  <c:v>27.670833330000001</c:v>
                </c:pt>
                <c:pt idx="163">
                  <c:v>27.847826090000002</c:v>
                </c:pt>
                <c:pt idx="164">
                  <c:v>28.19166667</c:v>
                </c:pt>
                <c:pt idx="165">
                  <c:v>28.665217389999999</c:v>
                </c:pt>
                <c:pt idx="166">
                  <c:v>29.029166669999999</c:v>
                </c:pt>
                <c:pt idx="167">
                  <c:v>29.241666670000001</c:v>
                </c:pt>
                <c:pt idx="168">
                  <c:v>29.354166670000001</c:v>
                </c:pt>
                <c:pt idx="169">
                  <c:v>29.175000000000001</c:v>
                </c:pt>
                <c:pt idx="170">
                  <c:v>28.658333330000001</c:v>
                </c:pt>
                <c:pt idx="171">
                  <c:v>28.887499999999999</c:v>
                </c:pt>
                <c:pt idx="172">
                  <c:v>29.141666669999999</c:v>
                </c:pt>
                <c:pt idx="173">
                  <c:v>29.116666670000001</c:v>
                </c:pt>
                <c:pt idx="174">
                  <c:v>28.74583333</c:v>
                </c:pt>
                <c:pt idx="175">
                  <c:v>28.616666670000001</c:v>
                </c:pt>
                <c:pt idx="176">
                  <c:v>28.779166669999999</c:v>
                </c:pt>
                <c:pt idx="177">
                  <c:v>28.795833330000001</c:v>
                </c:pt>
                <c:pt idx="178">
                  <c:v>28.966666669999999</c:v>
                </c:pt>
                <c:pt idx="179">
                  <c:v>28.216666669999999</c:v>
                </c:pt>
                <c:pt idx="180">
                  <c:v>27.520833329999999</c:v>
                </c:pt>
                <c:pt idx="181">
                  <c:v>27.829166669999999</c:v>
                </c:pt>
                <c:pt idx="182">
                  <c:v>27.991666670000001</c:v>
                </c:pt>
                <c:pt idx="183">
                  <c:v>28.4</c:v>
                </c:pt>
                <c:pt idx="184">
                  <c:v>28.1875</c:v>
                </c:pt>
                <c:pt idx="185">
                  <c:v>27.454166669999999</c:v>
                </c:pt>
                <c:pt idx="186">
                  <c:v>27.69166667</c:v>
                </c:pt>
                <c:pt idx="187">
                  <c:v>28.524999999999999</c:v>
                </c:pt>
                <c:pt idx="188">
                  <c:v>28.270833329999999</c:v>
                </c:pt>
                <c:pt idx="189">
                  <c:v>28.024999999999999</c:v>
                </c:pt>
                <c:pt idx="190">
                  <c:v>27.904166669999999</c:v>
                </c:pt>
                <c:pt idx="191">
                  <c:v>28.033333330000001</c:v>
                </c:pt>
                <c:pt idx="192">
                  <c:v>28.074999999999999</c:v>
                </c:pt>
                <c:pt idx="193">
                  <c:v>28.204166669999999</c:v>
                </c:pt>
                <c:pt idx="194">
                  <c:v>27.975000000000001</c:v>
                </c:pt>
                <c:pt idx="195">
                  <c:v>28.087499999999999</c:v>
                </c:pt>
                <c:pt idx="196">
                  <c:v>27.675000000000001</c:v>
                </c:pt>
                <c:pt idx="197">
                  <c:v>27.87916667</c:v>
                </c:pt>
                <c:pt idx="198">
                  <c:v>28.166666670000001</c:v>
                </c:pt>
                <c:pt idx="199">
                  <c:v>28.333333329999999</c:v>
                </c:pt>
                <c:pt idx="200">
                  <c:v>27.979166670000001</c:v>
                </c:pt>
                <c:pt idx="201">
                  <c:v>27.470833330000001</c:v>
                </c:pt>
                <c:pt idx="202">
                  <c:v>27.741666670000001</c:v>
                </c:pt>
                <c:pt idx="203">
                  <c:v>28.133333329999999</c:v>
                </c:pt>
                <c:pt idx="204">
                  <c:v>28.270833329999999</c:v>
                </c:pt>
                <c:pt idx="205">
                  <c:v>27.395833329999999</c:v>
                </c:pt>
                <c:pt idx="206">
                  <c:v>26.865217390000002</c:v>
                </c:pt>
                <c:pt idx="207">
                  <c:v>27.670833330000001</c:v>
                </c:pt>
                <c:pt idx="208">
                  <c:v>27.658333330000001</c:v>
                </c:pt>
                <c:pt idx="209">
                  <c:v>27.841666669999999</c:v>
                </c:pt>
                <c:pt idx="210">
                  <c:v>28.329166669999999</c:v>
                </c:pt>
                <c:pt idx="211">
                  <c:v>28.508333329999999</c:v>
                </c:pt>
                <c:pt idx="212">
                  <c:v>28.529166669999999</c:v>
                </c:pt>
                <c:pt idx="213">
                  <c:v>28.470833330000001</c:v>
                </c:pt>
                <c:pt idx="214">
                  <c:v>28.637499999999999</c:v>
                </c:pt>
                <c:pt idx="215">
                  <c:v>28.725000000000001</c:v>
                </c:pt>
                <c:pt idx="216">
                  <c:v>28.670833330000001</c:v>
                </c:pt>
                <c:pt idx="217">
                  <c:v>28.8125</c:v>
                </c:pt>
                <c:pt idx="218">
                  <c:v>28.854166670000001</c:v>
                </c:pt>
                <c:pt idx="219">
                  <c:v>28.616666670000001</c:v>
                </c:pt>
                <c:pt idx="220">
                  <c:v>28.678260869999999</c:v>
                </c:pt>
                <c:pt idx="221">
                  <c:v>28.804166670000001</c:v>
                </c:pt>
                <c:pt idx="222">
                  <c:v>28.9</c:v>
                </c:pt>
                <c:pt idx="223">
                  <c:v>28.6</c:v>
                </c:pt>
                <c:pt idx="224">
                  <c:v>27.987500000000001</c:v>
                </c:pt>
                <c:pt idx="225">
                  <c:v>27.625</c:v>
                </c:pt>
                <c:pt idx="226">
                  <c:v>27.695833329999999</c:v>
                </c:pt>
                <c:pt idx="227">
                  <c:v>28.05</c:v>
                </c:pt>
                <c:pt idx="228">
                  <c:v>27.920833330000001</c:v>
                </c:pt>
                <c:pt idx="229">
                  <c:v>27.341666669999999</c:v>
                </c:pt>
                <c:pt idx="230">
                  <c:v>27.258333329999999</c:v>
                </c:pt>
                <c:pt idx="231">
                  <c:v>27.425000000000001</c:v>
                </c:pt>
                <c:pt idx="232">
                  <c:v>27.266666669999999</c:v>
                </c:pt>
                <c:pt idx="233">
                  <c:v>26.94166667</c:v>
                </c:pt>
                <c:pt idx="234">
                  <c:v>26.31818182</c:v>
                </c:pt>
                <c:pt idx="235">
                  <c:v>26.262499999999999</c:v>
                </c:pt>
                <c:pt idx="236">
                  <c:v>26.258333329999999</c:v>
                </c:pt>
                <c:pt idx="237">
                  <c:v>26.045833330000001</c:v>
                </c:pt>
                <c:pt idx="238">
                  <c:v>26.237500000000001</c:v>
                </c:pt>
                <c:pt idx="239">
                  <c:v>27.15</c:v>
                </c:pt>
                <c:pt idx="240">
                  <c:v>27.487500000000001</c:v>
                </c:pt>
                <c:pt idx="241">
                  <c:v>27.886956519999998</c:v>
                </c:pt>
                <c:pt idx="242">
                  <c:v>28.266666669999999</c:v>
                </c:pt>
                <c:pt idx="243">
                  <c:v>28.404166669999999</c:v>
                </c:pt>
                <c:pt idx="244">
                  <c:v>28.30833333</c:v>
                </c:pt>
                <c:pt idx="245">
                  <c:v>28.087499999999999</c:v>
                </c:pt>
                <c:pt idx="246">
                  <c:v>27.633333329999999</c:v>
                </c:pt>
                <c:pt idx="247">
                  <c:v>27.291666670000001</c:v>
                </c:pt>
                <c:pt idx="248">
                  <c:v>27.074999999999999</c:v>
                </c:pt>
                <c:pt idx="249">
                  <c:v>26.720833330000001</c:v>
                </c:pt>
                <c:pt idx="250">
                  <c:v>26.704166669999999</c:v>
                </c:pt>
                <c:pt idx="251">
                  <c:v>26.783333330000001</c:v>
                </c:pt>
                <c:pt idx="252">
                  <c:v>27.1</c:v>
                </c:pt>
                <c:pt idx="253">
                  <c:v>27.145833329999999</c:v>
                </c:pt>
                <c:pt idx="254">
                  <c:v>27.12916667</c:v>
                </c:pt>
                <c:pt idx="255">
                  <c:v>26.925000000000001</c:v>
                </c:pt>
                <c:pt idx="256">
                  <c:v>26.125</c:v>
                </c:pt>
                <c:pt idx="257">
                  <c:v>26.3</c:v>
                </c:pt>
                <c:pt idx="258">
                  <c:v>26.516666669999999</c:v>
                </c:pt>
                <c:pt idx="259">
                  <c:v>26.758333329999999</c:v>
                </c:pt>
                <c:pt idx="260">
                  <c:v>26.90909091</c:v>
                </c:pt>
                <c:pt idx="261">
                  <c:v>26.875</c:v>
                </c:pt>
                <c:pt idx="262">
                  <c:v>26.375</c:v>
                </c:pt>
                <c:pt idx="263">
                  <c:v>23.083333329999999</c:v>
                </c:pt>
                <c:pt idx="264">
                  <c:v>21.204166669999999</c:v>
                </c:pt>
                <c:pt idx="265">
                  <c:v>20.783333330000001</c:v>
                </c:pt>
                <c:pt idx="266">
                  <c:v>21.766666669999999</c:v>
                </c:pt>
                <c:pt idx="267">
                  <c:v>22.154166669999999</c:v>
                </c:pt>
                <c:pt idx="268">
                  <c:v>22.520833329999999</c:v>
                </c:pt>
                <c:pt idx="269">
                  <c:v>23.00416667</c:v>
                </c:pt>
                <c:pt idx="270">
                  <c:v>23.074999999999999</c:v>
                </c:pt>
                <c:pt idx="271">
                  <c:v>22.65</c:v>
                </c:pt>
                <c:pt idx="272">
                  <c:v>22.43333333</c:v>
                </c:pt>
                <c:pt idx="273">
                  <c:v>22.274999999999999</c:v>
                </c:pt>
                <c:pt idx="274">
                  <c:v>22.024999999999999</c:v>
                </c:pt>
                <c:pt idx="275">
                  <c:v>22.024999999999999</c:v>
                </c:pt>
                <c:pt idx="276">
                  <c:v>22.395833329999999</c:v>
                </c:pt>
                <c:pt idx="277">
                  <c:v>22.470833330000001</c:v>
                </c:pt>
                <c:pt idx="278">
                  <c:v>21.7</c:v>
                </c:pt>
                <c:pt idx="279">
                  <c:v>20.541666670000001</c:v>
                </c:pt>
                <c:pt idx="280">
                  <c:v>18.81666667</c:v>
                </c:pt>
                <c:pt idx="281">
                  <c:v>17.173913039999999</c:v>
                </c:pt>
                <c:pt idx="282">
                  <c:v>16.44166667</c:v>
                </c:pt>
                <c:pt idx="283">
                  <c:v>16.895833329999999</c:v>
                </c:pt>
                <c:pt idx="284">
                  <c:v>17.30833333</c:v>
                </c:pt>
                <c:pt idx="285">
                  <c:v>17.05833333</c:v>
                </c:pt>
                <c:pt idx="286">
                  <c:v>17.75</c:v>
                </c:pt>
                <c:pt idx="287">
                  <c:v>19.033333330000001</c:v>
                </c:pt>
                <c:pt idx="288">
                  <c:v>18.18181818</c:v>
                </c:pt>
                <c:pt idx="289">
                  <c:v>16.887499999999999</c:v>
                </c:pt>
                <c:pt idx="290">
                  <c:v>16.49583333</c:v>
                </c:pt>
                <c:pt idx="291">
                  <c:v>17.162500000000001</c:v>
                </c:pt>
                <c:pt idx="292">
                  <c:v>18.43333333</c:v>
                </c:pt>
                <c:pt idx="293">
                  <c:v>19.3</c:v>
                </c:pt>
                <c:pt idx="294">
                  <c:v>20.475000000000001</c:v>
                </c:pt>
                <c:pt idx="295">
                  <c:v>21.537500000000001</c:v>
                </c:pt>
                <c:pt idx="296">
                  <c:v>22.2</c:v>
                </c:pt>
                <c:pt idx="297">
                  <c:v>21.774999999999999</c:v>
                </c:pt>
                <c:pt idx="298">
                  <c:v>21.341666669999999</c:v>
                </c:pt>
                <c:pt idx="299">
                  <c:v>21.783333330000001</c:v>
                </c:pt>
                <c:pt idx="300">
                  <c:v>22.225000000000001</c:v>
                </c:pt>
                <c:pt idx="301">
                  <c:v>22.412500000000001</c:v>
                </c:pt>
                <c:pt idx="302">
                  <c:v>22</c:v>
                </c:pt>
                <c:pt idx="303">
                  <c:v>18.895833329999999</c:v>
                </c:pt>
                <c:pt idx="304">
                  <c:v>16.145833329999999</c:v>
                </c:pt>
                <c:pt idx="305">
                  <c:v>14.804166670000001</c:v>
                </c:pt>
                <c:pt idx="306">
                  <c:v>14.762499999999999</c:v>
                </c:pt>
                <c:pt idx="307">
                  <c:v>14.7</c:v>
                </c:pt>
                <c:pt idx="308">
                  <c:v>13.9375</c:v>
                </c:pt>
                <c:pt idx="309">
                  <c:v>13.579166669999999</c:v>
                </c:pt>
                <c:pt idx="310">
                  <c:v>13.6625</c:v>
                </c:pt>
                <c:pt idx="311">
                  <c:v>14.116666670000001</c:v>
                </c:pt>
                <c:pt idx="312">
                  <c:v>14.85416667</c:v>
                </c:pt>
                <c:pt idx="313">
                  <c:v>16.229166670000001</c:v>
                </c:pt>
                <c:pt idx="314">
                  <c:v>17.391666669999999</c:v>
                </c:pt>
                <c:pt idx="315">
                  <c:v>16.7</c:v>
                </c:pt>
                <c:pt idx="316">
                  <c:v>14.33478261</c:v>
                </c:pt>
                <c:pt idx="317">
                  <c:v>13.43333333</c:v>
                </c:pt>
                <c:pt idx="318">
                  <c:v>14.512499999999999</c:v>
                </c:pt>
                <c:pt idx="319">
                  <c:v>14.1625</c:v>
                </c:pt>
                <c:pt idx="320">
                  <c:v>15.508333329999999</c:v>
                </c:pt>
                <c:pt idx="321">
                  <c:v>16.270833329999999</c:v>
                </c:pt>
                <c:pt idx="322">
                  <c:v>14.72083333</c:v>
                </c:pt>
                <c:pt idx="323">
                  <c:v>12.795833330000001</c:v>
                </c:pt>
                <c:pt idx="324">
                  <c:v>12.72608696</c:v>
                </c:pt>
                <c:pt idx="325">
                  <c:v>11.233333330000001</c:v>
                </c:pt>
                <c:pt idx="326">
                  <c:v>-99.9</c:v>
                </c:pt>
                <c:pt idx="327">
                  <c:v>-99.9</c:v>
                </c:pt>
                <c:pt idx="328">
                  <c:v>-99.9</c:v>
                </c:pt>
                <c:pt idx="329">
                  <c:v>-99.9</c:v>
                </c:pt>
                <c:pt idx="330">
                  <c:v>12.84166667</c:v>
                </c:pt>
                <c:pt idx="331">
                  <c:v>13.929166670000001</c:v>
                </c:pt>
                <c:pt idx="332">
                  <c:v>13.35416667</c:v>
                </c:pt>
                <c:pt idx="333">
                  <c:v>12.275</c:v>
                </c:pt>
                <c:pt idx="334">
                  <c:v>11.508333329999999</c:v>
                </c:pt>
                <c:pt idx="335">
                  <c:v>11.74583333</c:v>
                </c:pt>
                <c:pt idx="336">
                  <c:v>12.420833330000001</c:v>
                </c:pt>
                <c:pt idx="337">
                  <c:v>12.418181819999999</c:v>
                </c:pt>
                <c:pt idx="338">
                  <c:v>12.80769231</c:v>
                </c:pt>
                <c:pt idx="339">
                  <c:v>11.8375</c:v>
                </c:pt>
                <c:pt idx="340">
                  <c:v>11.9375</c:v>
                </c:pt>
                <c:pt idx="341">
                  <c:v>12.612500000000001</c:v>
                </c:pt>
                <c:pt idx="342">
                  <c:v>12.45833333</c:v>
                </c:pt>
                <c:pt idx="343">
                  <c:v>12.425000000000001</c:v>
                </c:pt>
                <c:pt idx="344">
                  <c:v>13.2125</c:v>
                </c:pt>
                <c:pt idx="345">
                  <c:v>13.39583333</c:v>
                </c:pt>
                <c:pt idx="346">
                  <c:v>13.358333330000001</c:v>
                </c:pt>
                <c:pt idx="347">
                  <c:v>14.85416667</c:v>
                </c:pt>
                <c:pt idx="348">
                  <c:v>14.47083333</c:v>
                </c:pt>
                <c:pt idx="349">
                  <c:v>15.762499999999999</c:v>
                </c:pt>
                <c:pt idx="350">
                  <c:v>15.574999999999999</c:v>
                </c:pt>
                <c:pt idx="351">
                  <c:v>14.862500000000001</c:v>
                </c:pt>
                <c:pt idx="352">
                  <c:v>14.8</c:v>
                </c:pt>
                <c:pt idx="353">
                  <c:v>-99.9</c:v>
                </c:pt>
                <c:pt idx="354">
                  <c:v>-99.9</c:v>
                </c:pt>
                <c:pt idx="355">
                  <c:v>-99.9</c:v>
                </c:pt>
                <c:pt idx="356">
                  <c:v>-99.9</c:v>
                </c:pt>
                <c:pt idx="357">
                  <c:v>-99.9</c:v>
                </c:pt>
                <c:pt idx="358">
                  <c:v>-99.9</c:v>
                </c:pt>
                <c:pt idx="359">
                  <c:v>-99.9</c:v>
                </c:pt>
                <c:pt idx="360">
                  <c:v>14.92307692</c:v>
                </c:pt>
                <c:pt idx="361">
                  <c:v>14.59583333</c:v>
                </c:pt>
                <c:pt idx="362">
                  <c:v>13.2</c:v>
                </c:pt>
                <c:pt idx="363">
                  <c:v>13.78333333</c:v>
                </c:pt>
                <c:pt idx="364">
                  <c:v>15.02916667</c:v>
                </c:pt>
                <c:pt idx="365">
                  <c:v>14.125</c:v>
                </c:pt>
                <c:pt idx="366">
                  <c:v>12.94090909</c:v>
                </c:pt>
                <c:pt idx="367">
                  <c:v>13.675000000000001</c:v>
                </c:pt>
                <c:pt idx="368">
                  <c:v>15.012499999999999</c:v>
                </c:pt>
                <c:pt idx="369">
                  <c:v>14.612500000000001</c:v>
                </c:pt>
                <c:pt idx="370">
                  <c:v>13.90833333</c:v>
                </c:pt>
                <c:pt idx="371">
                  <c:v>14.07272727</c:v>
                </c:pt>
                <c:pt idx="372">
                  <c:v>13.85652174</c:v>
                </c:pt>
                <c:pt idx="373">
                  <c:v>13.920833330000001</c:v>
                </c:pt>
                <c:pt idx="374">
                  <c:v>14.487500000000001</c:v>
                </c:pt>
                <c:pt idx="375">
                  <c:v>15.329166669999999</c:v>
                </c:pt>
                <c:pt idx="376">
                  <c:v>16.645833329999999</c:v>
                </c:pt>
                <c:pt idx="377">
                  <c:v>16.462499999999999</c:v>
                </c:pt>
                <c:pt idx="378">
                  <c:v>16.137499999999999</c:v>
                </c:pt>
                <c:pt idx="379">
                  <c:v>15.25416667</c:v>
                </c:pt>
                <c:pt idx="380">
                  <c:v>16.074999999999999</c:v>
                </c:pt>
                <c:pt idx="381">
                  <c:v>16.162500000000001</c:v>
                </c:pt>
                <c:pt idx="382">
                  <c:v>16.05833333</c:v>
                </c:pt>
                <c:pt idx="383">
                  <c:v>15.14583333</c:v>
                </c:pt>
                <c:pt idx="384">
                  <c:v>14.775</c:v>
                </c:pt>
                <c:pt idx="385">
                  <c:v>15.141666669999999</c:v>
                </c:pt>
                <c:pt idx="386">
                  <c:v>14.054166670000001</c:v>
                </c:pt>
                <c:pt idx="387">
                  <c:v>13.704166669999999</c:v>
                </c:pt>
                <c:pt idx="388">
                  <c:v>13.875</c:v>
                </c:pt>
                <c:pt idx="389">
                  <c:v>14.94166667</c:v>
                </c:pt>
                <c:pt idx="390">
                  <c:v>13.8</c:v>
                </c:pt>
                <c:pt idx="391">
                  <c:v>12.35</c:v>
                </c:pt>
                <c:pt idx="392">
                  <c:v>12.175000000000001</c:v>
                </c:pt>
                <c:pt idx="393">
                  <c:v>12.72608696</c:v>
                </c:pt>
                <c:pt idx="394">
                  <c:v>14.824999999999999</c:v>
                </c:pt>
                <c:pt idx="395">
                  <c:v>17.262499999999999</c:v>
                </c:pt>
                <c:pt idx="396">
                  <c:v>16.925000000000001</c:v>
                </c:pt>
                <c:pt idx="397">
                  <c:v>13.612500000000001</c:v>
                </c:pt>
                <c:pt idx="398">
                  <c:v>11.579166669999999</c:v>
                </c:pt>
                <c:pt idx="399">
                  <c:v>11.02083333</c:v>
                </c:pt>
                <c:pt idx="400">
                  <c:v>11.491666670000001</c:v>
                </c:pt>
                <c:pt idx="401">
                  <c:v>12.97083333</c:v>
                </c:pt>
                <c:pt idx="402">
                  <c:v>14.78333333</c:v>
                </c:pt>
                <c:pt idx="403">
                  <c:v>15.339130430000001</c:v>
                </c:pt>
                <c:pt idx="404">
                  <c:v>16.383333329999999</c:v>
                </c:pt>
                <c:pt idx="405">
                  <c:v>16.787500000000001</c:v>
                </c:pt>
                <c:pt idx="406">
                  <c:v>16.850000000000001</c:v>
                </c:pt>
                <c:pt idx="407">
                  <c:v>18.00434783</c:v>
                </c:pt>
                <c:pt idx="408">
                  <c:v>19.116666670000001</c:v>
                </c:pt>
                <c:pt idx="409">
                  <c:v>19.929166670000001</c:v>
                </c:pt>
                <c:pt idx="410">
                  <c:v>20.782608700000001</c:v>
                </c:pt>
                <c:pt idx="411">
                  <c:v>20.291666670000001</c:v>
                </c:pt>
                <c:pt idx="412">
                  <c:v>20.966666669999999</c:v>
                </c:pt>
                <c:pt idx="413">
                  <c:v>21.904166669999999</c:v>
                </c:pt>
                <c:pt idx="414">
                  <c:v>22.270833329999999</c:v>
                </c:pt>
                <c:pt idx="415">
                  <c:v>22.5</c:v>
                </c:pt>
                <c:pt idx="416">
                  <c:v>22.425000000000001</c:v>
                </c:pt>
                <c:pt idx="417">
                  <c:v>20.952173909999999</c:v>
                </c:pt>
                <c:pt idx="418">
                  <c:v>22.320833329999999</c:v>
                </c:pt>
                <c:pt idx="419">
                  <c:v>22.970833330000001</c:v>
                </c:pt>
                <c:pt idx="420">
                  <c:v>22.720833330000001</c:v>
                </c:pt>
                <c:pt idx="421">
                  <c:v>20.766666669999999</c:v>
                </c:pt>
                <c:pt idx="422">
                  <c:v>19.429166670000001</c:v>
                </c:pt>
                <c:pt idx="423">
                  <c:v>19.975000000000001</c:v>
                </c:pt>
                <c:pt idx="424">
                  <c:v>20.3</c:v>
                </c:pt>
                <c:pt idx="425">
                  <c:v>20.412500000000001</c:v>
                </c:pt>
                <c:pt idx="426">
                  <c:v>21.166666670000001</c:v>
                </c:pt>
                <c:pt idx="427">
                  <c:v>20.616666670000001</c:v>
                </c:pt>
                <c:pt idx="428">
                  <c:v>19.73043478</c:v>
                </c:pt>
                <c:pt idx="429">
                  <c:v>17.845833330000001</c:v>
                </c:pt>
                <c:pt idx="430">
                  <c:v>16.75416667</c:v>
                </c:pt>
                <c:pt idx="431">
                  <c:v>16.262499999999999</c:v>
                </c:pt>
                <c:pt idx="432">
                  <c:v>16.087499999999999</c:v>
                </c:pt>
                <c:pt idx="433">
                  <c:v>16.3</c:v>
                </c:pt>
                <c:pt idx="434">
                  <c:v>17.141666669999999</c:v>
                </c:pt>
                <c:pt idx="435">
                  <c:v>18.05</c:v>
                </c:pt>
                <c:pt idx="436">
                  <c:v>19.149999999999999</c:v>
                </c:pt>
                <c:pt idx="437">
                  <c:v>20.50416667</c:v>
                </c:pt>
                <c:pt idx="438">
                  <c:v>21.333333329999999</c:v>
                </c:pt>
                <c:pt idx="439">
                  <c:v>22.533333330000001</c:v>
                </c:pt>
                <c:pt idx="440">
                  <c:v>23.826086960000001</c:v>
                </c:pt>
                <c:pt idx="441">
                  <c:v>24.462499999999999</c:v>
                </c:pt>
                <c:pt idx="442">
                  <c:v>24.774999999999999</c:v>
                </c:pt>
                <c:pt idx="443">
                  <c:v>24.545833330000001</c:v>
                </c:pt>
                <c:pt idx="444">
                  <c:v>24.365217390000002</c:v>
                </c:pt>
                <c:pt idx="445">
                  <c:v>24.6875</c:v>
                </c:pt>
                <c:pt idx="446">
                  <c:v>23.383333329999999</c:v>
                </c:pt>
                <c:pt idx="447">
                  <c:v>22.329166669999999</c:v>
                </c:pt>
                <c:pt idx="448">
                  <c:v>22.170833330000001</c:v>
                </c:pt>
                <c:pt idx="449">
                  <c:v>22.12916667</c:v>
                </c:pt>
                <c:pt idx="450">
                  <c:v>22.3</c:v>
                </c:pt>
                <c:pt idx="451">
                  <c:v>22.895833329999999</c:v>
                </c:pt>
                <c:pt idx="452">
                  <c:v>23.074999999999999</c:v>
                </c:pt>
                <c:pt idx="453">
                  <c:v>23.762499999999999</c:v>
                </c:pt>
                <c:pt idx="454">
                  <c:v>24.55</c:v>
                </c:pt>
                <c:pt idx="455">
                  <c:v>25.56666667</c:v>
                </c:pt>
                <c:pt idx="456">
                  <c:v>26.204166669999999</c:v>
                </c:pt>
                <c:pt idx="457">
                  <c:v>26.487500000000001</c:v>
                </c:pt>
                <c:pt idx="458">
                  <c:v>25.666666670000001</c:v>
                </c:pt>
                <c:pt idx="459">
                  <c:v>24.458333329999999</c:v>
                </c:pt>
                <c:pt idx="460">
                  <c:v>24.320833329999999</c:v>
                </c:pt>
                <c:pt idx="461">
                  <c:v>24.929166670000001</c:v>
                </c:pt>
                <c:pt idx="462">
                  <c:v>24.8</c:v>
                </c:pt>
                <c:pt idx="463">
                  <c:v>24.75217391</c:v>
                </c:pt>
                <c:pt idx="464">
                  <c:v>23.362500000000001</c:v>
                </c:pt>
                <c:pt idx="465">
                  <c:v>22.212499999999999</c:v>
                </c:pt>
                <c:pt idx="466">
                  <c:v>22.516666669999999</c:v>
                </c:pt>
                <c:pt idx="467">
                  <c:v>22.883333329999999</c:v>
                </c:pt>
                <c:pt idx="468">
                  <c:v>22.920833330000001</c:v>
                </c:pt>
                <c:pt idx="469">
                  <c:v>23.44166667</c:v>
                </c:pt>
                <c:pt idx="470">
                  <c:v>5.1458333329999997</c:v>
                </c:pt>
                <c:pt idx="471">
                  <c:v>5.1208333330000002</c:v>
                </c:pt>
                <c:pt idx="472">
                  <c:v>4.8875000000000002</c:v>
                </c:pt>
                <c:pt idx="473">
                  <c:v>6.9913043479999999</c:v>
                </c:pt>
                <c:pt idx="474">
                  <c:v>7.4625000000000004</c:v>
                </c:pt>
                <c:pt idx="475">
                  <c:v>7.2166666670000001</c:v>
                </c:pt>
                <c:pt idx="476">
                  <c:v>6.420833333</c:v>
                </c:pt>
                <c:pt idx="477">
                  <c:v>5.6391304350000002</c:v>
                </c:pt>
                <c:pt idx="478">
                  <c:v>9.8416666670000001</c:v>
                </c:pt>
                <c:pt idx="479">
                  <c:v>6.4749999999999996</c:v>
                </c:pt>
                <c:pt idx="480">
                  <c:v>5.2750000000000004</c:v>
                </c:pt>
                <c:pt idx="481">
                  <c:v>4.6583333329999999</c:v>
                </c:pt>
                <c:pt idx="482">
                  <c:v>4.2625000000000002</c:v>
                </c:pt>
                <c:pt idx="483">
                  <c:v>3.9</c:v>
                </c:pt>
                <c:pt idx="484">
                  <c:v>3.6681818179999999</c:v>
                </c:pt>
                <c:pt idx="485">
                  <c:v>3.516666667</c:v>
                </c:pt>
                <c:pt idx="486">
                  <c:v>3.4624999999999999</c:v>
                </c:pt>
                <c:pt idx="487">
                  <c:v>3.3791666669999998</c:v>
                </c:pt>
                <c:pt idx="488">
                  <c:v>3.2833333329999999</c:v>
                </c:pt>
                <c:pt idx="489">
                  <c:v>3.2208333329999999</c:v>
                </c:pt>
                <c:pt idx="490">
                  <c:v>3.1875</c:v>
                </c:pt>
                <c:pt idx="491">
                  <c:v>3.1291666669999998</c:v>
                </c:pt>
                <c:pt idx="492">
                  <c:v>3.1458333330000001</c:v>
                </c:pt>
                <c:pt idx="493">
                  <c:v>3.125</c:v>
                </c:pt>
                <c:pt idx="494">
                  <c:v>3.108333333</c:v>
                </c:pt>
                <c:pt idx="495">
                  <c:v>3.0249999999999999</c:v>
                </c:pt>
                <c:pt idx="496">
                  <c:v>10.91428571</c:v>
                </c:pt>
                <c:pt idx="497">
                  <c:v>4.1458333329999997</c:v>
                </c:pt>
                <c:pt idx="498">
                  <c:v>3.6041666669999999</c:v>
                </c:pt>
                <c:pt idx="499">
                  <c:v>3.2</c:v>
                </c:pt>
                <c:pt idx="500">
                  <c:v>3.2791666670000001</c:v>
                </c:pt>
                <c:pt idx="501">
                  <c:v>3.1875</c:v>
                </c:pt>
                <c:pt idx="502">
                  <c:v>3.1166666670000001</c:v>
                </c:pt>
                <c:pt idx="503">
                  <c:v>3</c:v>
                </c:pt>
                <c:pt idx="504">
                  <c:v>2.9958333330000002</c:v>
                </c:pt>
                <c:pt idx="505">
                  <c:v>3</c:v>
                </c:pt>
                <c:pt idx="506">
                  <c:v>2.9375</c:v>
                </c:pt>
                <c:pt idx="507">
                  <c:v>2.7583333329999999</c:v>
                </c:pt>
                <c:pt idx="508">
                  <c:v>2.6666666669999999</c:v>
                </c:pt>
                <c:pt idx="509">
                  <c:v>2.5541666670000001</c:v>
                </c:pt>
                <c:pt idx="510">
                  <c:v>2.5333333329999999</c:v>
                </c:pt>
                <c:pt idx="511">
                  <c:v>2.6041666669999999</c:v>
                </c:pt>
                <c:pt idx="512">
                  <c:v>2.5666666669999998</c:v>
                </c:pt>
                <c:pt idx="513">
                  <c:v>2.5</c:v>
                </c:pt>
                <c:pt idx="514">
                  <c:v>2.4363636359999998</c:v>
                </c:pt>
                <c:pt idx="515">
                  <c:v>2.5142857140000001</c:v>
                </c:pt>
                <c:pt idx="516">
                  <c:v>2.6666666669999999</c:v>
                </c:pt>
                <c:pt idx="517">
                  <c:v>8.3000000000000007</c:v>
                </c:pt>
                <c:pt idx="518">
                  <c:v>3.4874999999999998</c:v>
                </c:pt>
                <c:pt idx="519">
                  <c:v>2.8416666670000001</c:v>
                </c:pt>
                <c:pt idx="520">
                  <c:v>2.6958333329999999</c:v>
                </c:pt>
                <c:pt idx="521">
                  <c:v>2.7124999999999999</c:v>
                </c:pt>
                <c:pt idx="522">
                  <c:v>2.9916666670000001</c:v>
                </c:pt>
                <c:pt idx="523">
                  <c:v>2.5750000000000002</c:v>
                </c:pt>
                <c:pt idx="524">
                  <c:v>2.5666666669999998</c:v>
                </c:pt>
                <c:pt idx="525">
                  <c:v>2.4666666670000001</c:v>
                </c:pt>
                <c:pt idx="526">
                  <c:v>2.4458333329999999</c:v>
                </c:pt>
                <c:pt idx="527">
                  <c:v>2.4249999999999998</c:v>
                </c:pt>
                <c:pt idx="528">
                  <c:v>2.4750000000000001</c:v>
                </c:pt>
                <c:pt idx="529">
                  <c:v>27.729166670000001</c:v>
                </c:pt>
                <c:pt idx="530">
                  <c:v>26.570833329999999</c:v>
                </c:pt>
                <c:pt idx="531">
                  <c:v>26.020833329999999</c:v>
                </c:pt>
                <c:pt idx="532">
                  <c:v>26.733333330000001</c:v>
                </c:pt>
                <c:pt idx="533">
                  <c:v>27.75</c:v>
                </c:pt>
                <c:pt idx="534">
                  <c:v>27.766666669999999</c:v>
                </c:pt>
                <c:pt idx="535">
                  <c:v>28.024999999999999</c:v>
                </c:pt>
                <c:pt idx="536">
                  <c:v>27.704166669999999</c:v>
                </c:pt>
                <c:pt idx="537">
                  <c:v>27.925000000000001</c:v>
                </c:pt>
                <c:pt idx="538">
                  <c:v>28.391666669999999</c:v>
                </c:pt>
                <c:pt idx="539">
                  <c:v>28.612500000000001</c:v>
                </c:pt>
                <c:pt idx="540">
                  <c:v>28.8</c:v>
                </c:pt>
                <c:pt idx="541">
                  <c:v>28.616666670000001</c:v>
                </c:pt>
                <c:pt idx="542">
                  <c:v>28.787500000000001</c:v>
                </c:pt>
                <c:pt idx="543">
                  <c:v>28.69166667</c:v>
                </c:pt>
                <c:pt idx="544">
                  <c:v>28.366666670000001</c:v>
                </c:pt>
                <c:pt idx="545">
                  <c:v>28.491666670000001</c:v>
                </c:pt>
                <c:pt idx="546">
                  <c:v>28.833333329999999</c:v>
                </c:pt>
                <c:pt idx="547">
                  <c:v>21.130434780000002</c:v>
                </c:pt>
                <c:pt idx="548">
                  <c:v>29.462499999999999</c:v>
                </c:pt>
                <c:pt idx="549">
                  <c:v>29.070833329999999</c:v>
                </c:pt>
                <c:pt idx="550">
                  <c:v>28.837499999999999</c:v>
                </c:pt>
                <c:pt idx="551">
                  <c:v>28.891666669999999</c:v>
                </c:pt>
                <c:pt idx="552">
                  <c:v>28.475000000000001</c:v>
                </c:pt>
                <c:pt idx="553">
                  <c:v>28.508333329999999</c:v>
                </c:pt>
                <c:pt idx="554">
                  <c:v>28.483333330000001</c:v>
                </c:pt>
                <c:pt idx="555">
                  <c:v>28.229166670000001</c:v>
                </c:pt>
                <c:pt idx="556">
                  <c:v>28.05833333</c:v>
                </c:pt>
                <c:pt idx="557">
                  <c:v>28.40909091</c:v>
                </c:pt>
                <c:pt idx="558">
                  <c:v>28.62916667</c:v>
                </c:pt>
                <c:pt idx="559">
                  <c:v>28.762499999999999</c:v>
                </c:pt>
                <c:pt idx="560">
                  <c:v>28.858333330000001</c:v>
                </c:pt>
                <c:pt idx="561">
                  <c:v>28.829166669999999</c:v>
                </c:pt>
                <c:pt idx="562">
                  <c:v>28.458333329999999</c:v>
                </c:pt>
                <c:pt idx="563">
                  <c:v>28.833333329999999</c:v>
                </c:pt>
                <c:pt idx="564">
                  <c:v>29.137499999999999</c:v>
                </c:pt>
                <c:pt idx="565">
                  <c:v>29.125</c:v>
                </c:pt>
                <c:pt idx="566">
                  <c:v>28.231578949999999</c:v>
                </c:pt>
                <c:pt idx="567">
                  <c:v>28.770833329999999</c:v>
                </c:pt>
                <c:pt idx="568">
                  <c:v>28.96956522</c:v>
                </c:pt>
                <c:pt idx="569">
                  <c:v>29.024999999999999</c:v>
                </c:pt>
                <c:pt idx="570">
                  <c:v>29.137499999999999</c:v>
                </c:pt>
                <c:pt idx="571">
                  <c:v>29.35</c:v>
                </c:pt>
                <c:pt idx="572">
                  <c:v>29.283333330000001</c:v>
                </c:pt>
                <c:pt idx="573">
                  <c:v>29.074999999999999</c:v>
                </c:pt>
                <c:pt idx="574">
                  <c:v>29.024999999999999</c:v>
                </c:pt>
                <c:pt idx="575">
                  <c:v>28.925000000000001</c:v>
                </c:pt>
                <c:pt idx="576">
                  <c:v>29.079166669999999</c:v>
                </c:pt>
                <c:pt idx="577">
                  <c:v>29.508333329999999</c:v>
                </c:pt>
                <c:pt idx="578">
                  <c:v>29.458333329999999</c:v>
                </c:pt>
                <c:pt idx="579">
                  <c:v>29.133333329999999</c:v>
                </c:pt>
                <c:pt idx="580">
                  <c:v>29.4</c:v>
                </c:pt>
                <c:pt idx="581">
                  <c:v>29.579166669999999</c:v>
                </c:pt>
                <c:pt idx="582">
                  <c:v>29.216666669999999</c:v>
                </c:pt>
                <c:pt idx="583">
                  <c:v>-99.9</c:v>
                </c:pt>
                <c:pt idx="584">
                  <c:v>-99.9</c:v>
                </c:pt>
                <c:pt idx="585">
                  <c:v>-99.9</c:v>
                </c:pt>
                <c:pt idx="586">
                  <c:v>-99.9</c:v>
                </c:pt>
                <c:pt idx="587">
                  <c:v>-99.9</c:v>
                </c:pt>
                <c:pt idx="588">
                  <c:v>-99.9</c:v>
                </c:pt>
                <c:pt idx="589">
                  <c:v>-99.9</c:v>
                </c:pt>
                <c:pt idx="590">
                  <c:v>-99.9</c:v>
                </c:pt>
                <c:pt idx="591">
                  <c:v>-99.9</c:v>
                </c:pt>
                <c:pt idx="592">
                  <c:v>-99.9</c:v>
                </c:pt>
                <c:pt idx="593">
                  <c:v>-99.9</c:v>
                </c:pt>
                <c:pt idx="594">
                  <c:v>-99.9</c:v>
                </c:pt>
                <c:pt idx="595">
                  <c:v>-99.9</c:v>
                </c:pt>
                <c:pt idx="596">
                  <c:v>-99.9</c:v>
                </c:pt>
                <c:pt idx="597">
                  <c:v>-99.9</c:v>
                </c:pt>
                <c:pt idx="598">
                  <c:v>-99.9</c:v>
                </c:pt>
                <c:pt idx="599">
                  <c:v>25.35</c:v>
                </c:pt>
                <c:pt idx="600">
                  <c:v>25.016666669999999</c:v>
                </c:pt>
                <c:pt idx="601">
                  <c:v>25.5</c:v>
                </c:pt>
                <c:pt idx="602">
                  <c:v>25.4</c:v>
                </c:pt>
                <c:pt idx="603">
                  <c:v>25.15</c:v>
                </c:pt>
                <c:pt idx="604">
                  <c:v>25.925000000000001</c:v>
                </c:pt>
                <c:pt idx="605">
                  <c:v>26.091666669999999</c:v>
                </c:pt>
                <c:pt idx="606">
                  <c:v>26.820833329999999</c:v>
                </c:pt>
                <c:pt idx="607">
                  <c:v>27.445833329999999</c:v>
                </c:pt>
                <c:pt idx="608">
                  <c:v>27.283333330000001</c:v>
                </c:pt>
                <c:pt idx="609">
                  <c:v>26.820833329999999</c:v>
                </c:pt>
                <c:pt idx="610">
                  <c:v>25.782608700000001</c:v>
                </c:pt>
                <c:pt idx="611">
                  <c:v>24.612500000000001</c:v>
                </c:pt>
                <c:pt idx="612">
                  <c:v>24.670833330000001</c:v>
                </c:pt>
                <c:pt idx="613">
                  <c:v>26.024999999999999</c:v>
                </c:pt>
                <c:pt idx="614">
                  <c:v>26.87916667</c:v>
                </c:pt>
                <c:pt idx="615">
                  <c:v>25.587499999999999</c:v>
                </c:pt>
                <c:pt idx="616">
                  <c:v>24.18333333</c:v>
                </c:pt>
                <c:pt idx="617">
                  <c:v>23.616666670000001</c:v>
                </c:pt>
                <c:pt idx="618">
                  <c:v>23.458333329999999</c:v>
                </c:pt>
                <c:pt idx="619">
                  <c:v>24.074999999999999</c:v>
                </c:pt>
                <c:pt idx="620">
                  <c:v>24.116666670000001</c:v>
                </c:pt>
                <c:pt idx="621">
                  <c:v>24.675000000000001</c:v>
                </c:pt>
                <c:pt idx="622">
                  <c:v>25.345833330000001</c:v>
                </c:pt>
                <c:pt idx="623">
                  <c:v>25.729166670000001</c:v>
                </c:pt>
                <c:pt idx="624">
                  <c:v>25.75</c:v>
                </c:pt>
                <c:pt idx="625">
                  <c:v>25.5625</c:v>
                </c:pt>
                <c:pt idx="626">
                  <c:v>25.270833329999999</c:v>
                </c:pt>
                <c:pt idx="627">
                  <c:v>25.0625</c:v>
                </c:pt>
                <c:pt idx="628">
                  <c:v>24.854166670000001</c:v>
                </c:pt>
                <c:pt idx="629">
                  <c:v>24.787500000000001</c:v>
                </c:pt>
                <c:pt idx="630">
                  <c:v>24.420833330000001</c:v>
                </c:pt>
                <c:pt idx="631">
                  <c:v>23.708333329999999</c:v>
                </c:pt>
                <c:pt idx="632">
                  <c:v>23.608333330000001</c:v>
                </c:pt>
                <c:pt idx="633">
                  <c:v>24.387499999999999</c:v>
                </c:pt>
                <c:pt idx="634">
                  <c:v>23.591304350000001</c:v>
                </c:pt>
                <c:pt idx="635">
                  <c:v>22.637499999999999</c:v>
                </c:pt>
                <c:pt idx="636">
                  <c:v>23.133333329999999</c:v>
                </c:pt>
                <c:pt idx="637">
                  <c:v>24.320833329999999</c:v>
                </c:pt>
                <c:pt idx="638">
                  <c:v>24.404166669999999</c:v>
                </c:pt>
                <c:pt idx="639">
                  <c:v>24.62916667</c:v>
                </c:pt>
                <c:pt idx="640">
                  <c:v>23.985714290000001</c:v>
                </c:pt>
                <c:pt idx="641">
                  <c:v>21.292307690000001</c:v>
                </c:pt>
                <c:pt idx="642">
                  <c:v>21.15</c:v>
                </c:pt>
                <c:pt idx="643">
                  <c:v>20.80833333</c:v>
                </c:pt>
                <c:pt idx="644">
                  <c:v>19.262499999999999</c:v>
                </c:pt>
                <c:pt idx="645">
                  <c:v>18.53043478</c:v>
                </c:pt>
                <c:pt idx="646">
                  <c:v>19.295833330000001</c:v>
                </c:pt>
                <c:pt idx="647">
                  <c:v>20.962499999999999</c:v>
                </c:pt>
                <c:pt idx="648">
                  <c:v>21.337499999999999</c:v>
                </c:pt>
                <c:pt idx="649">
                  <c:v>19.69166667</c:v>
                </c:pt>
                <c:pt idx="650">
                  <c:v>18.524999999999999</c:v>
                </c:pt>
                <c:pt idx="651">
                  <c:v>18.399999999999999</c:v>
                </c:pt>
                <c:pt idx="652">
                  <c:v>19.320833329999999</c:v>
                </c:pt>
                <c:pt idx="653">
                  <c:v>19.466666669999999</c:v>
                </c:pt>
                <c:pt idx="654">
                  <c:v>18.358333330000001</c:v>
                </c:pt>
                <c:pt idx="655">
                  <c:v>17.445833329999999</c:v>
                </c:pt>
                <c:pt idx="656">
                  <c:v>17.162500000000001</c:v>
                </c:pt>
                <c:pt idx="657">
                  <c:v>18.320833329999999</c:v>
                </c:pt>
                <c:pt idx="658">
                  <c:v>19.591666669999999</c:v>
                </c:pt>
                <c:pt idx="659">
                  <c:v>19.883333329999999</c:v>
                </c:pt>
                <c:pt idx="660">
                  <c:v>19.595652170000001</c:v>
                </c:pt>
                <c:pt idx="661">
                  <c:v>20.824999999999999</c:v>
                </c:pt>
                <c:pt idx="662">
                  <c:v>21.829166669999999</c:v>
                </c:pt>
                <c:pt idx="663">
                  <c:v>20.30833333</c:v>
                </c:pt>
                <c:pt idx="664">
                  <c:v>18.333333329999999</c:v>
                </c:pt>
                <c:pt idx="665">
                  <c:v>18.854166670000001</c:v>
                </c:pt>
                <c:pt idx="666">
                  <c:v>19.9375</c:v>
                </c:pt>
                <c:pt idx="667">
                  <c:v>19.141666669999999</c:v>
                </c:pt>
                <c:pt idx="668">
                  <c:v>16.9375</c:v>
                </c:pt>
                <c:pt idx="669">
                  <c:v>15.429166670000001</c:v>
                </c:pt>
                <c:pt idx="670">
                  <c:v>15.4125</c:v>
                </c:pt>
                <c:pt idx="671">
                  <c:v>15.804166670000001</c:v>
                </c:pt>
                <c:pt idx="672">
                  <c:v>15.37083333</c:v>
                </c:pt>
                <c:pt idx="673">
                  <c:v>14.4375</c:v>
                </c:pt>
                <c:pt idx="674">
                  <c:v>14.13913043</c:v>
                </c:pt>
                <c:pt idx="675">
                  <c:v>14.59583333</c:v>
                </c:pt>
                <c:pt idx="676">
                  <c:v>15.304166670000001</c:v>
                </c:pt>
                <c:pt idx="677">
                  <c:v>15.975</c:v>
                </c:pt>
                <c:pt idx="678">
                  <c:v>16.737500000000001</c:v>
                </c:pt>
                <c:pt idx="679">
                  <c:v>17.93333333</c:v>
                </c:pt>
                <c:pt idx="680">
                  <c:v>19.291666670000001</c:v>
                </c:pt>
                <c:pt idx="681">
                  <c:v>20.295833330000001</c:v>
                </c:pt>
                <c:pt idx="682">
                  <c:v>19.029166669999999</c:v>
                </c:pt>
                <c:pt idx="683">
                  <c:v>15.456521739999999</c:v>
                </c:pt>
                <c:pt idx="684">
                  <c:v>13.54166667</c:v>
                </c:pt>
                <c:pt idx="685">
                  <c:v>13.016666669999999</c:v>
                </c:pt>
                <c:pt idx="686">
                  <c:v>12.0875</c:v>
                </c:pt>
                <c:pt idx="687">
                  <c:v>11.195833329999999</c:v>
                </c:pt>
                <c:pt idx="688">
                  <c:v>12.69166667</c:v>
                </c:pt>
                <c:pt idx="689">
                  <c:v>13.608333330000001</c:v>
                </c:pt>
                <c:pt idx="690">
                  <c:v>12.133333329999999</c:v>
                </c:pt>
                <c:pt idx="691">
                  <c:v>11.22916667</c:v>
                </c:pt>
                <c:pt idx="692">
                  <c:v>11.7125</c:v>
                </c:pt>
                <c:pt idx="693">
                  <c:v>13.025</c:v>
                </c:pt>
                <c:pt idx="694">
                  <c:v>13.704761899999999</c:v>
                </c:pt>
                <c:pt idx="695">
                  <c:v>13.52916667</c:v>
                </c:pt>
                <c:pt idx="696">
                  <c:v>13.65833333</c:v>
                </c:pt>
                <c:pt idx="697">
                  <c:v>14.862500000000001</c:v>
                </c:pt>
                <c:pt idx="698">
                  <c:v>16.158333330000001</c:v>
                </c:pt>
                <c:pt idx="699">
                  <c:v>17.258333329999999</c:v>
                </c:pt>
                <c:pt idx="700">
                  <c:v>18.341666669999999</c:v>
                </c:pt>
                <c:pt idx="701">
                  <c:v>18.729166670000001</c:v>
                </c:pt>
                <c:pt idx="702">
                  <c:v>18.574999999999999</c:v>
                </c:pt>
                <c:pt idx="703">
                  <c:v>17.020833329999999</c:v>
                </c:pt>
                <c:pt idx="704">
                  <c:v>15.512499999999999</c:v>
                </c:pt>
                <c:pt idx="705">
                  <c:v>13.7125</c:v>
                </c:pt>
                <c:pt idx="706">
                  <c:v>11.96666667</c:v>
                </c:pt>
                <c:pt idx="707">
                  <c:v>11.9375</c:v>
                </c:pt>
                <c:pt idx="708">
                  <c:v>11.1625</c:v>
                </c:pt>
                <c:pt idx="709">
                  <c:v>10.93333333</c:v>
                </c:pt>
                <c:pt idx="710">
                  <c:v>12.383333329999999</c:v>
                </c:pt>
                <c:pt idx="711">
                  <c:v>14.6625</c:v>
                </c:pt>
                <c:pt idx="712">
                  <c:v>14.7125</c:v>
                </c:pt>
                <c:pt idx="713">
                  <c:v>14.15</c:v>
                </c:pt>
                <c:pt idx="714">
                  <c:v>13.35</c:v>
                </c:pt>
                <c:pt idx="715">
                  <c:v>12.59130435</c:v>
                </c:pt>
                <c:pt idx="716">
                  <c:v>12.52083333</c:v>
                </c:pt>
                <c:pt idx="717">
                  <c:v>11.725</c:v>
                </c:pt>
                <c:pt idx="718">
                  <c:v>12.77083333</c:v>
                </c:pt>
                <c:pt idx="719">
                  <c:v>13.317391300000001</c:v>
                </c:pt>
                <c:pt idx="720">
                  <c:v>13.141666669999999</c:v>
                </c:pt>
                <c:pt idx="721">
                  <c:v>12.62083333</c:v>
                </c:pt>
                <c:pt idx="722">
                  <c:v>12.060869569999999</c:v>
                </c:pt>
                <c:pt idx="723">
                  <c:v>12.23043478</c:v>
                </c:pt>
                <c:pt idx="724">
                  <c:v>13.512499999999999</c:v>
                </c:pt>
                <c:pt idx="725">
                  <c:v>15.31666667</c:v>
                </c:pt>
                <c:pt idx="726">
                  <c:v>16.79</c:v>
                </c:pt>
                <c:pt idx="727">
                  <c:v>15.12352941</c:v>
                </c:pt>
                <c:pt idx="728">
                  <c:v>11.75416667</c:v>
                </c:pt>
                <c:pt idx="729">
                  <c:v>8.8476190480000003</c:v>
                </c:pt>
                <c:pt idx="730">
                  <c:v>8.1333333329999995</c:v>
                </c:pt>
                <c:pt idx="731">
                  <c:v>8.0791666670000009</c:v>
                </c:pt>
                <c:pt idx="732">
                  <c:v>9.4913043479999999</c:v>
                </c:pt>
                <c:pt idx="733">
                  <c:v>9.6590909089999997</c:v>
                </c:pt>
                <c:pt idx="734">
                  <c:v>10.170833330000001</c:v>
                </c:pt>
                <c:pt idx="735">
                  <c:v>11.1</c:v>
                </c:pt>
                <c:pt idx="736">
                  <c:v>10.76956522</c:v>
                </c:pt>
                <c:pt idx="737">
                  <c:v>9.8249999999999993</c:v>
                </c:pt>
                <c:pt idx="738">
                  <c:v>9.2619047620000003</c:v>
                </c:pt>
                <c:pt idx="739">
                  <c:v>10.22380952</c:v>
                </c:pt>
                <c:pt idx="740">
                  <c:v>12.24285714</c:v>
                </c:pt>
                <c:pt idx="741">
                  <c:v>12.23478261</c:v>
                </c:pt>
                <c:pt idx="742">
                  <c:v>11.323809519999999</c:v>
                </c:pt>
                <c:pt idx="743">
                  <c:v>12.060869569999999</c:v>
                </c:pt>
                <c:pt idx="744">
                  <c:v>12.608333330000001</c:v>
                </c:pt>
                <c:pt idx="745">
                  <c:v>13.070833329999999</c:v>
                </c:pt>
                <c:pt idx="746">
                  <c:v>13.133333329999999</c:v>
                </c:pt>
                <c:pt idx="747">
                  <c:v>12.14347826</c:v>
                </c:pt>
                <c:pt idx="748">
                  <c:v>11.929166670000001</c:v>
                </c:pt>
                <c:pt idx="749">
                  <c:v>13.078260869999999</c:v>
                </c:pt>
                <c:pt idx="750">
                  <c:v>13.87391304</c:v>
                </c:pt>
                <c:pt idx="751">
                  <c:v>15.08333333</c:v>
                </c:pt>
                <c:pt idx="752">
                  <c:v>16.204166669999999</c:v>
                </c:pt>
                <c:pt idx="753">
                  <c:v>15.44166667</c:v>
                </c:pt>
                <c:pt idx="754">
                  <c:v>14.13913043</c:v>
                </c:pt>
                <c:pt idx="755">
                  <c:v>13.5875</c:v>
                </c:pt>
                <c:pt idx="756">
                  <c:v>13.891666669999999</c:v>
                </c:pt>
                <c:pt idx="757">
                  <c:v>14.3125</c:v>
                </c:pt>
                <c:pt idx="758">
                  <c:v>13.560869569999999</c:v>
                </c:pt>
                <c:pt idx="759">
                  <c:v>12.244999999999999</c:v>
                </c:pt>
                <c:pt idx="760">
                  <c:v>11.50454545</c:v>
                </c:pt>
                <c:pt idx="761">
                  <c:v>11.87058824</c:v>
                </c:pt>
                <c:pt idx="762">
                  <c:v>12.170833330000001</c:v>
                </c:pt>
                <c:pt idx="763">
                  <c:v>13.175000000000001</c:v>
                </c:pt>
                <c:pt idx="764">
                  <c:v>14.74347826</c:v>
                </c:pt>
                <c:pt idx="765">
                  <c:v>16.218181820000002</c:v>
                </c:pt>
                <c:pt idx="766">
                  <c:v>16.945833329999999</c:v>
                </c:pt>
                <c:pt idx="767">
                  <c:v>17.975000000000001</c:v>
                </c:pt>
                <c:pt idx="768">
                  <c:v>18.916666670000001</c:v>
                </c:pt>
                <c:pt idx="769">
                  <c:v>17.679166670000001</c:v>
                </c:pt>
                <c:pt idx="770">
                  <c:v>16.586956520000001</c:v>
                </c:pt>
                <c:pt idx="771">
                  <c:v>17.24583333</c:v>
                </c:pt>
                <c:pt idx="772">
                  <c:v>19.05</c:v>
                </c:pt>
                <c:pt idx="773">
                  <c:v>19.605</c:v>
                </c:pt>
                <c:pt idx="774">
                  <c:v>18.06666667</c:v>
                </c:pt>
                <c:pt idx="775">
                  <c:v>17.22608696</c:v>
                </c:pt>
                <c:pt idx="776">
                  <c:v>15.78333333</c:v>
                </c:pt>
                <c:pt idx="777">
                  <c:v>15.2</c:v>
                </c:pt>
                <c:pt idx="778">
                  <c:v>15.079166669999999</c:v>
                </c:pt>
                <c:pt idx="779">
                  <c:v>16.054166670000001</c:v>
                </c:pt>
                <c:pt idx="780">
                  <c:v>17.15625</c:v>
                </c:pt>
                <c:pt idx="781">
                  <c:v>18.612500000000001</c:v>
                </c:pt>
                <c:pt idx="782">
                  <c:v>19.321739130000001</c:v>
                </c:pt>
                <c:pt idx="783">
                  <c:v>19.55</c:v>
                </c:pt>
                <c:pt idx="784">
                  <c:v>17.591666669999999</c:v>
                </c:pt>
                <c:pt idx="785">
                  <c:v>18.516666669999999</c:v>
                </c:pt>
                <c:pt idx="786">
                  <c:v>17.652173909999998</c:v>
                </c:pt>
                <c:pt idx="787">
                  <c:v>18.43333333</c:v>
                </c:pt>
                <c:pt idx="788">
                  <c:v>20.083333329999999</c:v>
                </c:pt>
                <c:pt idx="789">
                  <c:v>19.991666670000001</c:v>
                </c:pt>
                <c:pt idx="790">
                  <c:v>20.31363636</c:v>
                </c:pt>
                <c:pt idx="791">
                  <c:v>20.916666670000001</c:v>
                </c:pt>
                <c:pt idx="792">
                  <c:v>20.941176469999998</c:v>
                </c:pt>
                <c:pt idx="793">
                  <c:v>21.4</c:v>
                </c:pt>
                <c:pt idx="794">
                  <c:v>21.55217391</c:v>
                </c:pt>
                <c:pt idx="795">
                  <c:v>21.2</c:v>
                </c:pt>
                <c:pt idx="796">
                  <c:v>21.824999999999999</c:v>
                </c:pt>
                <c:pt idx="797">
                  <c:v>21.608333330000001</c:v>
                </c:pt>
                <c:pt idx="798">
                  <c:v>21.06666667</c:v>
                </c:pt>
                <c:pt idx="799">
                  <c:v>19.904166669999999</c:v>
                </c:pt>
                <c:pt idx="800">
                  <c:v>20.74583333</c:v>
                </c:pt>
                <c:pt idx="801">
                  <c:v>21.579166669999999</c:v>
                </c:pt>
                <c:pt idx="802">
                  <c:v>21.508333329999999</c:v>
                </c:pt>
                <c:pt idx="803">
                  <c:v>20.44166667</c:v>
                </c:pt>
                <c:pt idx="804">
                  <c:v>20.787500000000001</c:v>
                </c:pt>
                <c:pt idx="805">
                  <c:v>22.31666667</c:v>
                </c:pt>
                <c:pt idx="806">
                  <c:v>22.833333329999999</c:v>
                </c:pt>
                <c:pt idx="807">
                  <c:v>22.9375</c:v>
                </c:pt>
                <c:pt idx="808">
                  <c:v>21.716666669999999</c:v>
                </c:pt>
                <c:pt idx="809">
                  <c:v>20.908333330000001</c:v>
                </c:pt>
                <c:pt idx="810">
                  <c:v>18.670833330000001</c:v>
                </c:pt>
                <c:pt idx="811">
                  <c:v>15.204166669999999</c:v>
                </c:pt>
                <c:pt idx="812">
                  <c:v>14.324999999999999</c:v>
                </c:pt>
                <c:pt idx="813">
                  <c:v>15.6875</c:v>
                </c:pt>
                <c:pt idx="814">
                  <c:v>17.29090909</c:v>
                </c:pt>
                <c:pt idx="815">
                  <c:v>18.841666669999999</c:v>
                </c:pt>
                <c:pt idx="816">
                  <c:v>20.408333330000001</c:v>
                </c:pt>
                <c:pt idx="817">
                  <c:v>20.737500000000001</c:v>
                </c:pt>
                <c:pt idx="818">
                  <c:v>19.51363636</c:v>
                </c:pt>
                <c:pt idx="819">
                  <c:v>18.979166670000001</c:v>
                </c:pt>
                <c:pt idx="820">
                  <c:v>19.12916667</c:v>
                </c:pt>
                <c:pt idx="821">
                  <c:v>19.804545449999999</c:v>
                </c:pt>
                <c:pt idx="822">
                  <c:v>20.475000000000001</c:v>
                </c:pt>
                <c:pt idx="823">
                  <c:v>21.47619048</c:v>
                </c:pt>
                <c:pt idx="824">
                  <c:v>21.878260869999998</c:v>
                </c:pt>
                <c:pt idx="825">
                  <c:v>21.604166670000001</c:v>
                </c:pt>
                <c:pt idx="826">
                  <c:v>21.8</c:v>
                </c:pt>
                <c:pt idx="827">
                  <c:v>22.25652174</c:v>
                </c:pt>
                <c:pt idx="828">
                  <c:v>21.7</c:v>
                </c:pt>
                <c:pt idx="829">
                  <c:v>-99.9</c:v>
                </c:pt>
                <c:pt idx="830">
                  <c:v>21.993749999999999</c:v>
                </c:pt>
                <c:pt idx="831">
                  <c:v>22.20434783</c:v>
                </c:pt>
                <c:pt idx="832">
                  <c:v>22.939130429999999</c:v>
                </c:pt>
                <c:pt idx="833">
                  <c:v>21.641666669999999</c:v>
                </c:pt>
                <c:pt idx="834">
                  <c:v>20.008333329999999</c:v>
                </c:pt>
                <c:pt idx="835">
                  <c:v>21.333333329999999</c:v>
                </c:pt>
                <c:pt idx="836">
                  <c:v>21.533333330000001</c:v>
                </c:pt>
                <c:pt idx="837">
                  <c:v>23.131578950000002</c:v>
                </c:pt>
                <c:pt idx="838">
                  <c:v>23.637499999999999</c:v>
                </c:pt>
                <c:pt idx="839">
                  <c:v>23.954166669999999</c:v>
                </c:pt>
                <c:pt idx="840">
                  <c:v>24.220833330000001</c:v>
                </c:pt>
                <c:pt idx="841">
                  <c:v>23.873913040000001</c:v>
                </c:pt>
                <c:pt idx="842">
                  <c:v>24.595833330000001</c:v>
                </c:pt>
                <c:pt idx="843">
                  <c:v>24.04090909</c:v>
                </c:pt>
                <c:pt idx="844">
                  <c:v>23.970833330000001</c:v>
                </c:pt>
                <c:pt idx="845">
                  <c:v>24.287500000000001</c:v>
                </c:pt>
                <c:pt idx="846">
                  <c:v>24.3125</c:v>
                </c:pt>
                <c:pt idx="847">
                  <c:v>24.979166670000001</c:v>
                </c:pt>
                <c:pt idx="848">
                  <c:v>25.069565220000001</c:v>
                </c:pt>
                <c:pt idx="849">
                  <c:v>25.383333329999999</c:v>
                </c:pt>
                <c:pt idx="850">
                  <c:v>24.783333330000001</c:v>
                </c:pt>
                <c:pt idx="851">
                  <c:v>23.87058824</c:v>
                </c:pt>
                <c:pt idx="852">
                  <c:v>23.45</c:v>
                </c:pt>
                <c:pt idx="853">
                  <c:v>23.083333329999999</c:v>
                </c:pt>
                <c:pt idx="854">
                  <c:v>22.9</c:v>
                </c:pt>
                <c:pt idx="855">
                  <c:v>23.533333330000001</c:v>
                </c:pt>
                <c:pt idx="856">
                  <c:v>24.270833329999999</c:v>
                </c:pt>
                <c:pt idx="857">
                  <c:v>24.720833330000001</c:v>
                </c:pt>
                <c:pt idx="858">
                  <c:v>22.608695650000001</c:v>
                </c:pt>
                <c:pt idx="859">
                  <c:v>22.34</c:v>
                </c:pt>
                <c:pt idx="860">
                  <c:v>-99.9</c:v>
                </c:pt>
                <c:pt idx="861">
                  <c:v>-99.9</c:v>
                </c:pt>
                <c:pt idx="862">
                  <c:v>24.173333329999998</c:v>
                </c:pt>
                <c:pt idx="863">
                  <c:v>25.595454549999999</c:v>
                </c:pt>
                <c:pt idx="864">
                  <c:v>26.130434780000002</c:v>
                </c:pt>
                <c:pt idx="865">
                  <c:v>26.341666669999999</c:v>
                </c:pt>
                <c:pt idx="866">
                  <c:v>26.458333329999999</c:v>
                </c:pt>
                <c:pt idx="867">
                  <c:v>26.660869569999999</c:v>
                </c:pt>
                <c:pt idx="868">
                  <c:v>26.491666670000001</c:v>
                </c:pt>
                <c:pt idx="869">
                  <c:v>26.19166667</c:v>
                </c:pt>
                <c:pt idx="870">
                  <c:v>25.891666669999999</c:v>
                </c:pt>
                <c:pt idx="871">
                  <c:v>26.38</c:v>
                </c:pt>
                <c:pt idx="872">
                  <c:v>27.48947368</c:v>
                </c:pt>
                <c:pt idx="873">
                  <c:v>27.804166670000001</c:v>
                </c:pt>
                <c:pt idx="874">
                  <c:v>27.9</c:v>
                </c:pt>
                <c:pt idx="875">
                  <c:v>27.716666669999999</c:v>
                </c:pt>
                <c:pt idx="876">
                  <c:v>27.154545450000001</c:v>
                </c:pt>
                <c:pt idx="877">
                  <c:v>27.76521739</c:v>
                </c:pt>
                <c:pt idx="878">
                  <c:v>27.737500000000001</c:v>
                </c:pt>
                <c:pt idx="879">
                  <c:v>27.837499999999999</c:v>
                </c:pt>
                <c:pt idx="880">
                  <c:v>27.024999999999999</c:v>
                </c:pt>
                <c:pt idx="881">
                  <c:v>24.25416667</c:v>
                </c:pt>
                <c:pt idx="882">
                  <c:v>25.74</c:v>
                </c:pt>
                <c:pt idx="883">
                  <c:v>27.30833333</c:v>
                </c:pt>
                <c:pt idx="884">
                  <c:v>25.363636360000001</c:v>
                </c:pt>
                <c:pt idx="885">
                  <c:v>24.865217390000002</c:v>
                </c:pt>
                <c:pt idx="886">
                  <c:v>25.329166669999999</c:v>
                </c:pt>
                <c:pt idx="887">
                  <c:v>25.104166670000001</c:v>
                </c:pt>
                <c:pt idx="888">
                  <c:v>25.391666669999999</c:v>
                </c:pt>
                <c:pt idx="889">
                  <c:v>25.987500000000001</c:v>
                </c:pt>
                <c:pt idx="890">
                  <c:v>27.04</c:v>
                </c:pt>
                <c:pt idx="891">
                  <c:v>27.21304348</c:v>
                </c:pt>
                <c:pt idx="892">
                  <c:v>24.99565217</c:v>
                </c:pt>
                <c:pt idx="893">
                  <c:v>23.3</c:v>
                </c:pt>
                <c:pt idx="894">
                  <c:v>25.395833329999999</c:v>
                </c:pt>
                <c:pt idx="895">
                  <c:v>26.712499999999999</c:v>
                </c:pt>
                <c:pt idx="896">
                  <c:v>26.714285709999999</c:v>
                </c:pt>
                <c:pt idx="897">
                  <c:v>26.847368419999999</c:v>
                </c:pt>
                <c:pt idx="898">
                  <c:v>26.270833329999999</c:v>
                </c:pt>
                <c:pt idx="899">
                  <c:v>25.774999999999999</c:v>
                </c:pt>
                <c:pt idx="900">
                  <c:v>26.375</c:v>
                </c:pt>
                <c:pt idx="901">
                  <c:v>26.274999999999999</c:v>
                </c:pt>
                <c:pt idx="902">
                  <c:v>26.108333330000001</c:v>
                </c:pt>
                <c:pt idx="903">
                  <c:v>26.675000000000001</c:v>
                </c:pt>
                <c:pt idx="904">
                  <c:v>27.830434780000001</c:v>
                </c:pt>
                <c:pt idx="905">
                  <c:v>27.4</c:v>
                </c:pt>
                <c:pt idx="906">
                  <c:v>24.4</c:v>
                </c:pt>
                <c:pt idx="907">
                  <c:v>-99.9</c:v>
                </c:pt>
                <c:pt idx="908">
                  <c:v>-99.9</c:v>
                </c:pt>
                <c:pt idx="909">
                  <c:v>-99.9</c:v>
                </c:pt>
                <c:pt idx="910">
                  <c:v>-99.9</c:v>
                </c:pt>
                <c:pt idx="911">
                  <c:v>-99.9</c:v>
                </c:pt>
                <c:pt idx="912">
                  <c:v>26.34444444</c:v>
                </c:pt>
                <c:pt idx="913">
                  <c:v>26.108333330000001</c:v>
                </c:pt>
                <c:pt idx="914">
                  <c:v>25.704166669999999</c:v>
                </c:pt>
                <c:pt idx="915">
                  <c:v>24.74583333</c:v>
                </c:pt>
                <c:pt idx="916">
                  <c:v>25.612500000000001</c:v>
                </c:pt>
                <c:pt idx="917">
                  <c:v>27.05833333</c:v>
                </c:pt>
                <c:pt idx="918">
                  <c:v>25.516666669999999</c:v>
                </c:pt>
                <c:pt idx="919">
                  <c:v>24.024999999999999</c:v>
                </c:pt>
                <c:pt idx="920">
                  <c:v>24.141666669999999</c:v>
                </c:pt>
                <c:pt idx="921">
                  <c:v>25.204545450000001</c:v>
                </c:pt>
                <c:pt idx="922">
                  <c:v>26.434782609999999</c:v>
                </c:pt>
                <c:pt idx="923">
                  <c:v>27.122727269999999</c:v>
                </c:pt>
                <c:pt idx="924">
                  <c:v>27.12083333</c:v>
                </c:pt>
                <c:pt idx="925">
                  <c:v>27.54090909</c:v>
                </c:pt>
                <c:pt idx="926">
                  <c:v>28.335000000000001</c:v>
                </c:pt>
                <c:pt idx="927">
                  <c:v>28.718181820000002</c:v>
                </c:pt>
                <c:pt idx="928">
                  <c:v>28.372727269999999</c:v>
                </c:pt>
                <c:pt idx="929">
                  <c:v>28.177272729999999</c:v>
                </c:pt>
                <c:pt idx="930">
                  <c:v>28.10454545</c:v>
                </c:pt>
                <c:pt idx="931">
                  <c:v>28.2</c:v>
                </c:pt>
                <c:pt idx="932">
                  <c:v>28.231818180000001</c:v>
                </c:pt>
                <c:pt idx="933">
                  <c:v>28.326086960000001</c:v>
                </c:pt>
                <c:pt idx="934">
                  <c:v>28.334782610000001</c:v>
                </c:pt>
                <c:pt idx="935">
                  <c:v>28.333333329999999</c:v>
                </c:pt>
                <c:pt idx="936">
                  <c:v>28.514285709999999</c:v>
                </c:pt>
                <c:pt idx="937">
                  <c:v>28.613043480000002</c:v>
                </c:pt>
                <c:pt idx="938">
                  <c:v>28.473913039999999</c:v>
                </c:pt>
                <c:pt idx="939">
                  <c:v>28.095454549999999</c:v>
                </c:pt>
                <c:pt idx="940">
                  <c:v>27.830434780000001</c:v>
                </c:pt>
                <c:pt idx="941">
                  <c:v>26.18333333</c:v>
                </c:pt>
                <c:pt idx="942">
                  <c:v>25.356521740000002</c:v>
                </c:pt>
                <c:pt idx="943">
                  <c:v>27.2</c:v>
                </c:pt>
                <c:pt idx="944">
                  <c:v>27.656521739999999</c:v>
                </c:pt>
                <c:pt idx="945">
                  <c:v>27.926086959999999</c:v>
                </c:pt>
                <c:pt idx="946">
                  <c:v>27.965217389999999</c:v>
                </c:pt>
                <c:pt idx="947">
                  <c:v>27.75217391</c:v>
                </c:pt>
                <c:pt idx="948">
                  <c:v>27.74347826</c:v>
                </c:pt>
                <c:pt idx="949">
                  <c:v>28.085714289999999</c:v>
                </c:pt>
                <c:pt idx="950">
                  <c:v>28.031818179999998</c:v>
                </c:pt>
                <c:pt idx="951">
                  <c:v>27.9826087</c:v>
                </c:pt>
                <c:pt idx="952">
                  <c:v>27.925000000000001</c:v>
                </c:pt>
                <c:pt idx="953">
                  <c:v>27.670833330000001</c:v>
                </c:pt>
                <c:pt idx="954">
                  <c:v>27.274999999999999</c:v>
                </c:pt>
                <c:pt idx="955">
                  <c:v>26.920833330000001</c:v>
                </c:pt>
                <c:pt idx="956">
                  <c:v>26.716666669999999</c:v>
                </c:pt>
                <c:pt idx="957">
                  <c:v>26.266666669999999</c:v>
                </c:pt>
                <c:pt idx="958">
                  <c:v>25.770833329999999</c:v>
                </c:pt>
                <c:pt idx="959">
                  <c:v>25.766666669999999</c:v>
                </c:pt>
                <c:pt idx="960">
                  <c:v>25.272727270000001</c:v>
                </c:pt>
                <c:pt idx="961">
                  <c:v>25.477272729999999</c:v>
                </c:pt>
                <c:pt idx="962">
                  <c:v>26.137499999999999</c:v>
                </c:pt>
                <c:pt idx="963">
                  <c:v>26.9</c:v>
                </c:pt>
                <c:pt idx="964">
                  <c:v>27.786363640000001</c:v>
                </c:pt>
                <c:pt idx="965">
                  <c:v>28.212499999999999</c:v>
                </c:pt>
                <c:pt idx="966">
                  <c:v>27.963636359999999</c:v>
                </c:pt>
                <c:pt idx="967">
                  <c:v>27.258333329999999</c:v>
                </c:pt>
                <c:pt idx="968">
                  <c:v>26.22272727</c:v>
                </c:pt>
                <c:pt idx="969">
                  <c:v>26.686956519999999</c:v>
                </c:pt>
                <c:pt idx="970">
                  <c:v>26.595652170000001</c:v>
                </c:pt>
                <c:pt idx="971">
                  <c:v>26.869565219999998</c:v>
                </c:pt>
                <c:pt idx="972">
                  <c:v>26.76521739</c:v>
                </c:pt>
                <c:pt idx="973">
                  <c:v>26.656521739999999</c:v>
                </c:pt>
                <c:pt idx="974">
                  <c:v>26.934782609999999</c:v>
                </c:pt>
                <c:pt idx="975">
                  <c:v>27.217391299999999</c:v>
                </c:pt>
                <c:pt idx="976">
                  <c:v>27.112500000000001</c:v>
                </c:pt>
                <c:pt idx="977">
                  <c:v>26.582608700000002</c:v>
                </c:pt>
                <c:pt idx="978">
                  <c:v>26.391304349999999</c:v>
                </c:pt>
                <c:pt idx="979">
                  <c:v>25.973913039999999</c:v>
                </c:pt>
                <c:pt idx="980">
                  <c:v>25.78695652</c:v>
                </c:pt>
                <c:pt idx="981">
                  <c:v>25.717391299999999</c:v>
                </c:pt>
                <c:pt idx="982">
                  <c:v>26.27391304</c:v>
                </c:pt>
                <c:pt idx="983">
                  <c:v>26.7</c:v>
                </c:pt>
                <c:pt idx="984">
                  <c:v>26.739130429999999</c:v>
                </c:pt>
                <c:pt idx="985">
                  <c:v>26.44782609</c:v>
                </c:pt>
                <c:pt idx="986">
                  <c:v>26.29565217</c:v>
                </c:pt>
                <c:pt idx="987">
                  <c:v>26.673913039999999</c:v>
                </c:pt>
                <c:pt idx="988">
                  <c:v>26.468181820000002</c:v>
                </c:pt>
                <c:pt idx="989">
                  <c:v>26.1875</c:v>
                </c:pt>
                <c:pt idx="990">
                  <c:v>25.645833329999999</c:v>
                </c:pt>
                <c:pt idx="991">
                  <c:v>25.404166669999999</c:v>
                </c:pt>
                <c:pt idx="992">
                  <c:v>25.62916667</c:v>
                </c:pt>
                <c:pt idx="993">
                  <c:v>25.570833329999999</c:v>
                </c:pt>
                <c:pt idx="994">
                  <c:v>26.083333329999999</c:v>
                </c:pt>
                <c:pt idx="995">
                  <c:v>26.833333329999999</c:v>
                </c:pt>
                <c:pt idx="996">
                  <c:v>26.37083333</c:v>
                </c:pt>
                <c:pt idx="997">
                  <c:v>25.837499999999999</c:v>
                </c:pt>
                <c:pt idx="998">
                  <c:v>25.241666670000001</c:v>
                </c:pt>
                <c:pt idx="999">
                  <c:v>24.535</c:v>
                </c:pt>
                <c:pt idx="1000">
                  <c:v>24.69</c:v>
                </c:pt>
                <c:pt idx="1001">
                  <c:v>25.259090910000001</c:v>
                </c:pt>
                <c:pt idx="1002">
                  <c:v>24.88181818</c:v>
                </c:pt>
                <c:pt idx="1003">
                  <c:v>24.923809519999999</c:v>
                </c:pt>
                <c:pt idx="1004">
                  <c:v>25.231818180000001</c:v>
                </c:pt>
                <c:pt idx="1005">
                  <c:v>23.858333330000001</c:v>
                </c:pt>
                <c:pt idx="1006">
                  <c:v>23.095833330000001</c:v>
                </c:pt>
                <c:pt idx="1007">
                  <c:v>23.321739130000001</c:v>
                </c:pt>
                <c:pt idx="1008">
                  <c:v>22.719047620000001</c:v>
                </c:pt>
                <c:pt idx="1009">
                  <c:v>19.890909090000001</c:v>
                </c:pt>
                <c:pt idx="1010">
                  <c:v>19.404545450000001</c:v>
                </c:pt>
                <c:pt idx="1011">
                  <c:v>19.141666669999999</c:v>
                </c:pt>
                <c:pt idx="1012">
                  <c:v>18.52173913</c:v>
                </c:pt>
                <c:pt idx="1013">
                  <c:v>18.5173913</c:v>
                </c:pt>
                <c:pt idx="1014">
                  <c:v>18.660869569999999</c:v>
                </c:pt>
                <c:pt idx="1015">
                  <c:v>18.813043480000001</c:v>
                </c:pt>
                <c:pt idx="1016">
                  <c:v>18.817391300000001</c:v>
                </c:pt>
                <c:pt idx="1017">
                  <c:v>18.904545450000001</c:v>
                </c:pt>
                <c:pt idx="1018">
                  <c:v>19.330434780000001</c:v>
                </c:pt>
                <c:pt idx="1019">
                  <c:v>19.55217391</c:v>
                </c:pt>
                <c:pt idx="1020">
                  <c:v>20.330434780000001</c:v>
                </c:pt>
                <c:pt idx="1021">
                  <c:v>20.578260870000001</c:v>
                </c:pt>
                <c:pt idx="1022">
                  <c:v>20.865217390000002</c:v>
                </c:pt>
                <c:pt idx="1023">
                  <c:v>20.573913040000001</c:v>
                </c:pt>
                <c:pt idx="1024">
                  <c:v>19.043478260000001</c:v>
                </c:pt>
                <c:pt idx="1025">
                  <c:v>18.72608696</c:v>
                </c:pt>
                <c:pt idx="1026">
                  <c:v>19.69166667</c:v>
                </c:pt>
                <c:pt idx="1027">
                  <c:v>21.01304348</c:v>
                </c:pt>
                <c:pt idx="1028">
                  <c:v>21.569565220000001</c:v>
                </c:pt>
                <c:pt idx="1029">
                  <c:v>21.8125</c:v>
                </c:pt>
                <c:pt idx="1030">
                  <c:v>22.140909090000001</c:v>
                </c:pt>
                <c:pt idx="1031">
                  <c:v>22.270833329999999</c:v>
                </c:pt>
                <c:pt idx="1032">
                  <c:v>20.51304348</c:v>
                </c:pt>
                <c:pt idx="1033">
                  <c:v>18.304166670000001</c:v>
                </c:pt>
                <c:pt idx="1034">
                  <c:v>18.133333329999999</c:v>
                </c:pt>
                <c:pt idx="1035">
                  <c:v>19.287500000000001</c:v>
                </c:pt>
                <c:pt idx="1036">
                  <c:v>19.995454550000002</c:v>
                </c:pt>
                <c:pt idx="1037">
                  <c:v>20.733333330000001</c:v>
                </c:pt>
                <c:pt idx="1038">
                  <c:v>21.545454549999999</c:v>
                </c:pt>
                <c:pt idx="1039">
                  <c:v>19.227272729999999</c:v>
                </c:pt>
                <c:pt idx="1040">
                  <c:v>16.56363636</c:v>
                </c:pt>
                <c:pt idx="1041">
                  <c:v>14.977272729999999</c:v>
                </c:pt>
                <c:pt idx="1042">
                  <c:v>14.16363636</c:v>
                </c:pt>
                <c:pt idx="1043">
                  <c:v>13.65909091</c:v>
                </c:pt>
                <c:pt idx="1044">
                  <c:v>13.75714286</c:v>
                </c:pt>
                <c:pt idx="1045">
                  <c:v>14.12272727</c:v>
                </c:pt>
                <c:pt idx="1046">
                  <c:v>15.054545450000001</c:v>
                </c:pt>
                <c:pt idx="1047">
                  <c:v>16.05</c:v>
                </c:pt>
                <c:pt idx="1048">
                  <c:v>17.47619048</c:v>
                </c:pt>
                <c:pt idx="1049">
                  <c:v>19.009523810000001</c:v>
                </c:pt>
                <c:pt idx="1050">
                  <c:v>17.94782609</c:v>
                </c:pt>
                <c:pt idx="1051">
                  <c:v>15.84782609</c:v>
                </c:pt>
                <c:pt idx="1052">
                  <c:v>15.22173913</c:v>
                </c:pt>
                <c:pt idx="1053">
                  <c:v>15.95833333</c:v>
                </c:pt>
                <c:pt idx="1054">
                  <c:v>17.737500000000001</c:v>
                </c:pt>
                <c:pt idx="1055">
                  <c:v>19.347826090000002</c:v>
                </c:pt>
                <c:pt idx="1056">
                  <c:v>20.560869570000001</c:v>
                </c:pt>
                <c:pt idx="1057">
                  <c:v>19.44782609</c:v>
                </c:pt>
                <c:pt idx="1058">
                  <c:v>19.22272727</c:v>
                </c:pt>
                <c:pt idx="1059">
                  <c:v>18.843478260000001</c:v>
                </c:pt>
                <c:pt idx="1060">
                  <c:v>17.05217391</c:v>
                </c:pt>
                <c:pt idx="1061">
                  <c:v>16.717391299999999</c:v>
                </c:pt>
                <c:pt idx="1062">
                  <c:v>16.8</c:v>
                </c:pt>
                <c:pt idx="1063">
                  <c:v>14.78695652</c:v>
                </c:pt>
                <c:pt idx="1064">
                  <c:v>13.282608700000001</c:v>
                </c:pt>
                <c:pt idx="1065">
                  <c:v>14.28695652</c:v>
                </c:pt>
                <c:pt idx="1066">
                  <c:v>15.46086957</c:v>
                </c:pt>
                <c:pt idx="1067">
                  <c:v>16.49583333</c:v>
                </c:pt>
                <c:pt idx="1068">
                  <c:v>15.852173909999999</c:v>
                </c:pt>
                <c:pt idx="1069">
                  <c:v>16.074999999999999</c:v>
                </c:pt>
                <c:pt idx="1070">
                  <c:v>14.27083333</c:v>
                </c:pt>
                <c:pt idx="1071">
                  <c:v>12.975</c:v>
                </c:pt>
                <c:pt idx="1072">
                  <c:v>12.454166669999999</c:v>
                </c:pt>
                <c:pt idx="1073">
                  <c:v>13.5875</c:v>
                </c:pt>
                <c:pt idx="1074">
                  <c:v>13.079166669999999</c:v>
                </c:pt>
                <c:pt idx="1075">
                  <c:v>13.5875</c:v>
                </c:pt>
              </c:numCache>
            </c:numRef>
          </c:yVal>
          <c:smooth val="0"/>
        </c:ser>
        <c:dLbls>
          <c:showLegendKey val="0"/>
          <c:showVal val="0"/>
          <c:showCatName val="0"/>
          <c:showSerName val="0"/>
          <c:showPercent val="0"/>
          <c:showBubbleSize val="0"/>
        </c:dLbls>
        <c:axId val="35721984"/>
        <c:axId val="35921280"/>
      </c:scatterChart>
      <c:valAx>
        <c:axId val="35721984"/>
        <c:scaling>
          <c:orientation val="minMax"/>
          <c:min val="38300"/>
        </c:scaling>
        <c:delete val="0"/>
        <c:axPos val="b"/>
        <c:numFmt formatCode="m/d/yyyy" sourceLinked="1"/>
        <c:majorTickMark val="out"/>
        <c:minorTickMark val="none"/>
        <c:tickLblPos val="nextTo"/>
        <c:txPr>
          <a:bodyPr rot="-2100000" vert="horz"/>
          <a:lstStyle/>
          <a:p>
            <a:pPr>
              <a:defRPr sz="1200">
                <a:latin typeface="Times New Roman" panose="02020603050405020304" pitchFamily="18" charset="0"/>
                <a:cs typeface="Times New Roman" panose="02020603050405020304" pitchFamily="18" charset="0"/>
              </a:defRPr>
            </a:pPr>
            <a:endParaRPr lang="en-US"/>
          </a:p>
        </c:txPr>
        <c:crossAx val="35921280"/>
        <c:crosses val="autoZero"/>
        <c:crossBetween val="midCat"/>
        <c:majorUnit val="90"/>
      </c:valAx>
      <c:valAx>
        <c:axId val="35921280"/>
        <c:scaling>
          <c:orientation val="minMax"/>
          <c:min val="0"/>
        </c:scaling>
        <c:delete val="0"/>
        <c:axPos val="l"/>
        <c:majorGridlines/>
        <c:numFmt formatCode="0.0" sourceLinked="1"/>
        <c:majorTickMark val="out"/>
        <c:minorTickMark val="none"/>
        <c:tickLblPos val="nextTo"/>
        <c:txPr>
          <a:bodyPr/>
          <a:lstStyle/>
          <a:p>
            <a:pPr>
              <a:defRPr sz="1200">
                <a:latin typeface="Times New Roman" panose="02020603050405020304" pitchFamily="18" charset="0"/>
                <a:cs typeface="Times New Roman" panose="02020603050405020304" pitchFamily="18" charset="0"/>
              </a:defRPr>
            </a:pPr>
            <a:endParaRPr lang="en-US"/>
          </a:p>
        </c:txPr>
        <c:crossAx val="35721984"/>
        <c:crosses val="autoZero"/>
        <c:crossBetween val="midCat"/>
        <c:majorUnit val="5"/>
      </c:valAx>
      <c:spPr>
        <a:solidFill>
          <a:schemeClr val="bg1">
            <a:lumMod val="95000"/>
          </a:schemeClr>
        </a:solidFill>
      </c:spPr>
    </c:plotArea>
    <c:legend>
      <c:legendPos val="r"/>
      <c:layout>
        <c:manualLayout>
          <c:xMode val="edge"/>
          <c:yMode val="edge"/>
          <c:x val="0.85054593175853022"/>
          <c:y val="0.38688406373445744"/>
          <c:w val="0.14209289056259272"/>
          <c:h val="0.16247037302155412"/>
        </c:manualLayout>
      </c:layout>
      <c:overlay val="0"/>
      <c:txPr>
        <a:bodyPr/>
        <a:lstStyle/>
        <a:p>
          <a:pPr>
            <a:defRPr sz="1500"/>
          </a:pPr>
          <a:endParaRPr lang="en-US"/>
        </a:p>
      </c:txPr>
    </c:legend>
    <c:plotVisOnly val="1"/>
    <c:dispBlanksAs val="gap"/>
    <c:showDLblsOverMax val="0"/>
  </c:chart>
  <c:externalData r:id="rId2">
    <c:autoUpdate val="0"/>
  </c:externalData>
  <c:userShapes r:id="rId3"/>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pPr>
            <a:r>
              <a:rPr lang="en-US"/>
              <a:t>Pine Island</a:t>
            </a:r>
            <a:r>
              <a:rPr lang="en-US" baseline="0"/>
              <a:t> Bayou</a:t>
            </a:r>
            <a:r>
              <a:rPr lang="en-US"/>
              <a:t>,</a:t>
            </a:r>
            <a:r>
              <a:rPr lang="en-US" baseline="0"/>
              <a:t> [DO] v. Temp</a:t>
            </a:r>
            <a:endParaRPr lang="en-US"/>
          </a:p>
        </c:rich>
      </c:tx>
      <c:layout/>
      <c:overlay val="0"/>
    </c:title>
    <c:autoTitleDeleted val="0"/>
    <c:plotArea>
      <c:layout>
        <c:manualLayout>
          <c:layoutTarget val="inner"/>
          <c:xMode val="edge"/>
          <c:yMode val="edge"/>
          <c:x val="6.6751340865000577E-2"/>
          <c:y val="0.15498183939128821"/>
          <c:w val="0.77985107839780887"/>
          <c:h val="0.57963457606473223"/>
        </c:manualLayout>
      </c:layout>
      <c:scatterChart>
        <c:scatterStyle val="lineMarker"/>
        <c:varyColors val="0"/>
        <c:ser>
          <c:idx val="0"/>
          <c:order val="0"/>
          <c:tx>
            <c:v>[DO], mg/L</c:v>
          </c:tx>
          <c:spPr>
            <a:ln>
              <a:noFill/>
            </a:ln>
          </c:spPr>
          <c:marker>
            <c:symbol val="star"/>
            <c:size val="3"/>
            <c:spPr>
              <a:noFill/>
              <a:ln>
                <a:solidFill>
                  <a:schemeClr val="tx2"/>
                </a:solidFill>
              </a:ln>
            </c:spPr>
          </c:marker>
          <c:xVal>
            <c:numRef>
              <c:f>'Pine Island Bayou - DO.csv'!$A$2:$A$303</c:f>
              <c:numCache>
                <c:formatCode>m/d/yyyy</c:formatCode>
                <c:ptCount val="302"/>
                <c:pt idx="0">
                  <c:v>41275</c:v>
                </c:pt>
                <c:pt idx="1">
                  <c:v>41276</c:v>
                </c:pt>
                <c:pt idx="2">
                  <c:v>41277</c:v>
                </c:pt>
                <c:pt idx="3">
                  <c:v>41278</c:v>
                </c:pt>
                <c:pt idx="4">
                  <c:v>41279</c:v>
                </c:pt>
                <c:pt idx="5">
                  <c:v>41280</c:v>
                </c:pt>
                <c:pt idx="6">
                  <c:v>41281</c:v>
                </c:pt>
                <c:pt idx="7">
                  <c:v>41282</c:v>
                </c:pt>
                <c:pt idx="8">
                  <c:v>41283</c:v>
                </c:pt>
                <c:pt idx="9">
                  <c:v>41284</c:v>
                </c:pt>
                <c:pt idx="10">
                  <c:v>41285</c:v>
                </c:pt>
                <c:pt idx="11">
                  <c:v>41286</c:v>
                </c:pt>
                <c:pt idx="12">
                  <c:v>41287</c:v>
                </c:pt>
                <c:pt idx="13">
                  <c:v>41288</c:v>
                </c:pt>
                <c:pt idx="14">
                  <c:v>41289</c:v>
                </c:pt>
                <c:pt idx="15">
                  <c:v>41290</c:v>
                </c:pt>
                <c:pt idx="16">
                  <c:v>41291</c:v>
                </c:pt>
                <c:pt idx="17">
                  <c:v>41292</c:v>
                </c:pt>
                <c:pt idx="18">
                  <c:v>41293</c:v>
                </c:pt>
                <c:pt idx="19">
                  <c:v>41294</c:v>
                </c:pt>
                <c:pt idx="20">
                  <c:v>41295</c:v>
                </c:pt>
                <c:pt idx="21">
                  <c:v>41296</c:v>
                </c:pt>
                <c:pt idx="22">
                  <c:v>41297</c:v>
                </c:pt>
                <c:pt idx="23">
                  <c:v>41298</c:v>
                </c:pt>
                <c:pt idx="24">
                  <c:v>41299</c:v>
                </c:pt>
                <c:pt idx="25">
                  <c:v>41300</c:v>
                </c:pt>
                <c:pt idx="26">
                  <c:v>41301</c:v>
                </c:pt>
                <c:pt idx="27">
                  <c:v>41302</c:v>
                </c:pt>
                <c:pt idx="28">
                  <c:v>41303</c:v>
                </c:pt>
                <c:pt idx="29">
                  <c:v>41304</c:v>
                </c:pt>
                <c:pt idx="30">
                  <c:v>41305</c:v>
                </c:pt>
                <c:pt idx="31">
                  <c:v>41306</c:v>
                </c:pt>
                <c:pt idx="32">
                  <c:v>41307</c:v>
                </c:pt>
                <c:pt idx="33">
                  <c:v>41308</c:v>
                </c:pt>
                <c:pt idx="34">
                  <c:v>41309</c:v>
                </c:pt>
                <c:pt idx="35">
                  <c:v>41310</c:v>
                </c:pt>
                <c:pt idx="36">
                  <c:v>41311</c:v>
                </c:pt>
                <c:pt idx="37">
                  <c:v>41312</c:v>
                </c:pt>
                <c:pt idx="38">
                  <c:v>41313</c:v>
                </c:pt>
                <c:pt idx="39">
                  <c:v>41314</c:v>
                </c:pt>
                <c:pt idx="40">
                  <c:v>41315</c:v>
                </c:pt>
                <c:pt idx="41">
                  <c:v>41316</c:v>
                </c:pt>
                <c:pt idx="42">
                  <c:v>41317</c:v>
                </c:pt>
                <c:pt idx="43">
                  <c:v>41318</c:v>
                </c:pt>
                <c:pt idx="44">
                  <c:v>41319</c:v>
                </c:pt>
                <c:pt idx="45">
                  <c:v>41320</c:v>
                </c:pt>
                <c:pt idx="46">
                  <c:v>41321</c:v>
                </c:pt>
                <c:pt idx="47">
                  <c:v>41322</c:v>
                </c:pt>
                <c:pt idx="48">
                  <c:v>41323</c:v>
                </c:pt>
                <c:pt idx="49">
                  <c:v>41324</c:v>
                </c:pt>
                <c:pt idx="50">
                  <c:v>41325</c:v>
                </c:pt>
                <c:pt idx="51">
                  <c:v>41326</c:v>
                </c:pt>
                <c:pt idx="52">
                  <c:v>41327</c:v>
                </c:pt>
                <c:pt idx="53">
                  <c:v>41328</c:v>
                </c:pt>
                <c:pt idx="54">
                  <c:v>41329</c:v>
                </c:pt>
                <c:pt idx="55">
                  <c:v>41330</c:v>
                </c:pt>
                <c:pt idx="56">
                  <c:v>41331</c:v>
                </c:pt>
                <c:pt idx="57">
                  <c:v>41332</c:v>
                </c:pt>
                <c:pt idx="58">
                  <c:v>41333</c:v>
                </c:pt>
                <c:pt idx="59">
                  <c:v>41334</c:v>
                </c:pt>
                <c:pt idx="60">
                  <c:v>41335</c:v>
                </c:pt>
                <c:pt idx="61">
                  <c:v>41336</c:v>
                </c:pt>
                <c:pt idx="62">
                  <c:v>41337</c:v>
                </c:pt>
                <c:pt idx="63">
                  <c:v>41338</c:v>
                </c:pt>
                <c:pt idx="64">
                  <c:v>41339</c:v>
                </c:pt>
                <c:pt idx="65">
                  <c:v>41340</c:v>
                </c:pt>
                <c:pt idx="66">
                  <c:v>41341</c:v>
                </c:pt>
                <c:pt idx="67">
                  <c:v>41342</c:v>
                </c:pt>
                <c:pt idx="68">
                  <c:v>41343</c:v>
                </c:pt>
                <c:pt idx="69">
                  <c:v>41344</c:v>
                </c:pt>
                <c:pt idx="70">
                  <c:v>41345</c:v>
                </c:pt>
                <c:pt idx="71">
                  <c:v>41346</c:v>
                </c:pt>
                <c:pt idx="72">
                  <c:v>41347</c:v>
                </c:pt>
                <c:pt idx="73">
                  <c:v>41348</c:v>
                </c:pt>
                <c:pt idx="74">
                  <c:v>41349</c:v>
                </c:pt>
                <c:pt idx="75">
                  <c:v>41350</c:v>
                </c:pt>
                <c:pt idx="76">
                  <c:v>41351</c:v>
                </c:pt>
                <c:pt idx="77">
                  <c:v>41352</c:v>
                </c:pt>
                <c:pt idx="78">
                  <c:v>41353</c:v>
                </c:pt>
                <c:pt idx="79">
                  <c:v>41354</c:v>
                </c:pt>
                <c:pt idx="80">
                  <c:v>41355</c:v>
                </c:pt>
                <c:pt idx="81">
                  <c:v>41356</c:v>
                </c:pt>
                <c:pt idx="82">
                  <c:v>41357</c:v>
                </c:pt>
                <c:pt idx="83">
                  <c:v>41358</c:v>
                </c:pt>
                <c:pt idx="84">
                  <c:v>41359</c:v>
                </c:pt>
                <c:pt idx="85">
                  <c:v>41360</c:v>
                </c:pt>
                <c:pt idx="86">
                  <c:v>41361</c:v>
                </c:pt>
                <c:pt idx="87">
                  <c:v>41362</c:v>
                </c:pt>
                <c:pt idx="88">
                  <c:v>41363</c:v>
                </c:pt>
                <c:pt idx="89">
                  <c:v>41364</c:v>
                </c:pt>
                <c:pt idx="90">
                  <c:v>41365</c:v>
                </c:pt>
                <c:pt idx="91">
                  <c:v>41366</c:v>
                </c:pt>
                <c:pt idx="92">
                  <c:v>41367</c:v>
                </c:pt>
                <c:pt idx="93">
                  <c:v>41368</c:v>
                </c:pt>
                <c:pt idx="94">
                  <c:v>41369</c:v>
                </c:pt>
                <c:pt idx="95">
                  <c:v>41370</c:v>
                </c:pt>
                <c:pt idx="96">
                  <c:v>41371</c:v>
                </c:pt>
                <c:pt idx="97">
                  <c:v>41372</c:v>
                </c:pt>
                <c:pt idx="98">
                  <c:v>41373</c:v>
                </c:pt>
                <c:pt idx="99">
                  <c:v>41374</c:v>
                </c:pt>
                <c:pt idx="100">
                  <c:v>41375</c:v>
                </c:pt>
                <c:pt idx="101">
                  <c:v>41376</c:v>
                </c:pt>
                <c:pt idx="102">
                  <c:v>41377</c:v>
                </c:pt>
                <c:pt idx="103">
                  <c:v>41378</c:v>
                </c:pt>
                <c:pt idx="104">
                  <c:v>41379</c:v>
                </c:pt>
                <c:pt idx="105">
                  <c:v>41380</c:v>
                </c:pt>
                <c:pt idx="106">
                  <c:v>41381</c:v>
                </c:pt>
                <c:pt idx="107">
                  <c:v>41382</c:v>
                </c:pt>
                <c:pt idx="108">
                  <c:v>41383</c:v>
                </c:pt>
                <c:pt idx="109">
                  <c:v>41384</c:v>
                </c:pt>
                <c:pt idx="110">
                  <c:v>41385</c:v>
                </c:pt>
                <c:pt idx="111">
                  <c:v>41386</c:v>
                </c:pt>
                <c:pt idx="112">
                  <c:v>41387</c:v>
                </c:pt>
                <c:pt idx="113">
                  <c:v>41388</c:v>
                </c:pt>
                <c:pt idx="114">
                  <c:v>41389</c:v>
                </c:pt>
                <c:pt idx="115">
                  <c:v>41390</c:v>
                </c:pt>
                <c:pt idx="116">
                  <c:v>41391</c:v>
                </c:pt>
                <c:pt idx="117">
                  <c:v>41392</c:v>
                </c:pt>
                <c:pt idx="118">
                  <c:v>41393</c:v>
                </c:pt>
                <c:pt idx="119">
                  <c:v>41394</c:v>
                </c:pt>
                <c:pt idx="120">
                  <c:v>41395</c:v>
                </c:pt>
                <c:pt idx="121">
                  <c:v>41396</c:v>
                </c:pt>
                <c:pt idx="122">
                  <c:v>41397</c:v>
                </c:pt>
                <c:pt idx="123">
                  <c:v>41398</c:v>
                </c:pt>
                <c:pt idx="124">
                  <c:v>41399</c:v>
                </c:pt>
                <c:pt idx="125">
                  <c:v>41400</c:v>
                </c:pt>
                <c:pt idx="126">
                  <c:v>41401</c:v>
                </c:pt>
                <c:pt idx="127">
                  <c:v>41402</c:v>
                </c:pt>
                <c:pt idx="128">
                  <c:v>41403</c:v>
                </c:pt>
                <c:pt idx="129">
                  <c:v>41404</c:v>
                </c:pt>
                <c:pt idx="130">
                  <c:v>41405</c:v>
                </c:pt>
                <c:pt idx="131">
                  <c:v>41406</c:v>
                </c:pt>
                <c:pt idx="132">
                  <c:v>41407</c:v>
                </c:pt>
                <c:pt idx="133">
                  <c:v>41408</c:v>
                </c:pt>
                <c:pt idx="134">
                  <c:v>41409</c:v>
                </c:pt>
                <c:pt idx="135">
                  <c:v>41410</c:v>
                </c:pt>
                <c:pt idx="136">
                  <c:v>41411</c:v>
                </c:pt>
                <c:pt idx="137">
                  <c:v>41412</c:v>
                </c:pt>
                <c:pt idx="138">
                  <c:v>41413</c:v>
                </c:pt>
                <c:pt idx="139">
                  <c:v>41414</c:v>
                </c:pt>
                <c:pt idx="140">
                  <c:v>41415</c:v>
                </c:pt>
                <c:pt idx="141">
                  <c:v>41416</c:v>
                </c:pt>
                <c:pt idx="142">
                  <c:v>41417</c:v>
                </c:pt>
                <c:pt idx="143">
                  <c:v>41418</c:v>
                </c:pt>
                <c:pt idx="144">
                  <c:v>41419</c:v>
                </c:pt>
                <c:pt idx="145">
                  <c:v>41420</c:v>
                </c:pt>
                <c:pt idx="146">
                  <c:v>41421</c:v>
                </c:pt>
                <c:pt idx="147">
                  <c:v>41422</c:v>
                </c:pt>
                <c:pt idx="148">
                  <c:v>41423</c:v>
                </c:pt>
                <c:pt idx="149">
                  <c:v>41424</c:v>
                </c:pt>
                <c:pt idx="150">
                  <c:v>41425</c:v>
                </c:pt>
                <c:pt idx="151">
                  <c:v>41426</c:v>
                </c:pt>
                <c:pt idx="152">
                  <c:v>41427</c:v>
                </c:pt>
                <c:pt idx="153">
                  <c:v>41428</c:v>
                </c:pt>
                <c:pt idx="154">
                  <c:v>41429</c:v>
                </c:pt>
                <c:pt idx="155">
                  <c:v>41430</c:v>
                </c:pt>
                <c:pt idx="156">
                  <c:v>41431</c:v>
                </c:pt>
                <c:pt idx="157">
                  <c:v>41432</c:v>
                </c:pt>
                <c:pt idx="158">
                  <c:v>41433</c:v>
                </c:pt>
                <c:pt idx="159">
                  <c:v>41434</c:v>
                </c:pt>
                <c:pt idx="160">
                  <c:v>41435</c:v>
                </c:pt>
                <c:pt idx="161">
                  <c:v>41436</c:v>
                </c:pt>
                <c:pt idx="162">
                  <c:v>41437</c:v>
                </c:pt>
                <c:pt idx="163">
                  <c:v>41438</c:v>
                </c:pt>
                <c:pt idx="164">
                  <c:v>41439</c:v>
                </c:pt>
                <c:pt idx="165">
                  <c:v>41440</c:v>
                </c:pt>
                <c:pt idx="166">
                  <c:v>41441</c:v>
                </c:pt>
                <c:pt idx="167">
                  <c:v>41442</c:v>
                </c:pt>
                <c:pt idx="168">
                  <c:v>41443</c:v>
                </c:pt>
                <c:pt idx="169">
                  <c:v>41444</c:v>
                </c:pt>
                <c:pt idx="170">
                  <c:v>41445</c:v>
                </c:pt>
                <c:pt idx="171">
                  <c:v>41446</c:v>
                </c:pt>
                <c:pt idx="172">
                  <c:v>41447</c:v>
                </c:pt>
                <c:pt idx="173">
                  <c:v>41448</c:v>
                </c:pt>
                <c:pt idx="174">
                  <c:v>41449</c:v>
                </c:pt>
                <c:pt idx="175">
                  <c:v>41450</c:v>
                </c:pt>
                <c:pt idx="176">
                  <c:v>41451</c:v>
                </c:pt>
                <c:pt idx="177">
                  <c:v>41452</c:v>
                </c:pt>
                <c:pt idx="178">
                  <c:v>41453</c:v>
                </c:pt>
                <c:pt idx="179">
                  <c:v>41454</c:v>
                </c:pt>
                <c:pt idx="180">
                  <c:v>41455</c:v>
                </c:pt>
                <c:pt idx="181">
                  <c:v>41456</c:v>
                </c:pt>
                <c:pt idx="182">
                  <c:v>41457</c:v>
                </c:pt>
                <c:pt idx="183">
                  <c:v>41458</c:v>
                </c:pt>
                <c:pt idx="184">
                  <c:v>41459</c:v>
                </c:pt>
                <c:pt idx="185">
                  <c:v>41460</c:v>
                </c:pt>
                <c:pt idx="186">
                  <c:v>41461</c:v>
                </c:pt>
                <c:pt idx="187">
                  <c:v>41462</c:v>
                </c:pt>
                <c:pt idx="188">
                  <c:v>41463</c:v>
                </c:pt>
                <c:pt idx="189">
                  <c:v>41464</c:v>
                </c:pt>
                <c:pt idx="190">
                  <c:v>41465</c:v>
                </c:pt>
                <c:pt idx="191">
                  <c:v>41466</c:v>
                </c:pt>
                <c:pt idx="192">
                  <c:v>41467</c:v>
                </c:pt>
                <c:pt idx="193">
                  <c:v>41468</c:v>
                </c:pt>
                <c:pt idx="194">
                  <c:v>41469</c:v>
                </c:pt>
                <c:pt idx="195">
                  <c:v>41470</c:v>
                </c:pt>
                <c:pt idx="196">
                  <c:v>41471</c:v>
                </c:pt>
                <c:pt idx="197">
                  <c:v>41472</c:v>
                </c:pt>
                <c:pt idx="198">
                  <c:v>41473</c:v>
                </c:pt>
                <c:pt idx="199">
                  <c:v>41474</c:v>
                </c:pt>
                <c:pt idx="200">
                  <c:v>41475</c:v>
                </c:pt>
                <c:pt idx="201">
                  <c:v>41476</c:v>
                </c:pt>
                <c:pt idx="202">
                  <c:v>41477</c:v>
                </c:pt>
                <c:pt idx="203">
                  <c:v>41478</c:v>
                </c:pt>
                <c:pt idx="204">
                  <c:v>41479</c:v>
                </c:pt>
                <c:pt idx="205">
                  <c:v>41480</c:v>
                </c:pt>
                <c:pt idx="206">
                  <c:v>41481</c:v>
                </c:pt>
                <c:pt idx="207">
                  <c:v>41482</c:v>
                </c:pt>
                <c:pt idx="208">
                  <c:v>41483</c:v>
                </c:pt>
                <c:pt idx="209">
                  <c:v>41484</c:v>
                </c:pt>
                <c:pt idx="210">
                  <c:v>41485</c:v>
                </c:pt>
                <c:pt idx="211">
                  <c:v>41486</c:v>
                </c:pt>
                <c:pt idx="212">
                  <c:v>41487</c:v>
                </c:pt>
                <c:pt idx="213">
                  <c:v>41488</c:v>
                </c:pt>
                <c:pt idx="214">
                  <c:v>41489</c:v>
                </c:pt>
                <c:pt idx="215">
                  <c:v>41490</c:v>
                </c:pt>
                <c:pt idx="216">
                  <c:v>41491</c:v>
                </c:pt>
                <c:pt idx="217">
                  <c:v>41492</c:v>
                </c:pt>
                <c:pt idx="218">
                  <c:v>41493</c:v>
                </c:pt>
                <c:pt idx="219">
                  <c:v>41494</c:v>
                </c:pt>
                <c:pt idx="220">
                  <c:v>41495</c:v>
                </c:pt>
                <c:pt idx="221">
                  <c:v>41496</c:v>
                </c:pt>
                <c:pt idx="222">
                  <c:v>41497</c:v>
                </c:pt>
                <c:pt idx="223">
                  <c:v>41498</c:v>
                </c:pt>
                <c:pt idx="224">
                  <c:v>41499</c:v>
                </c:pt>
                <c:pt idx="225">
                  <c:v>41500</c:v>
                </c:pt>
                <c:pt idx="226">
                  <c:v>41501</c:v>
                </c:pt>
                <c:pt idx="227">
                  <c:v>41502</c:v>
                </c:pt>
                <c:pt idx="228">
                  <c:v>41503</c:v>
                </c:pt>
                <c:pt idx="229">
                  <c:v>41504</c:v>
                </c:pt>
                <c:pt idx="230">
                  <c:v>41505</c:v>
                </c:pt>
                <c:pt idx="231">
                  <c:v>41506</c:v>
                </c:pt>
                <c:pt idx="232">
                  <c:v>41507</c:v>
                </c:pt>
                <c:pt idx="233">
                  <c:v>41508</c:v>
                </c:pt>
                <c:pt idx="234">
                  <c:v>41509</c:v>
                </c:pt>
                <c:pt idx="235">
                  <c:v>41510</c:v>
                </c:pt>
                <c:pt idx="236">
                  <c:v>41511</c:v>
                </c:pt>
                <c:pt idx="237">
                  <c:v>41512</c:v>
                </c:pt>
                <c:pt idx="238">
                  <c:v>41513</c:v>
                </c:pt>
                <c:pt idx="239">
                  <c:v>41514</c:v>
                </c:pt>
                <c:pt idx="240">
                  <c:v>41515</c:v>
                </c:pt>
                <c:pt idx="241">
                  <c:v>41516</c:v>
                </c:pt>
                <c:pt idx="242">
                  <c:v>41517</c:v>
                </c:pt>
                <c:pt idx="243">
                  <c:v>41518</c:v>
                </c:pt>
                <c:pt idx="244">
                  <c:v>41519</c:v>
                </c:pt>
                <c:pt idx="245">
                  <c:v>41520</c:v>
                </c:pt>
                <c:pt idx="246">
                  <c:v>41521</c:v>
                </c:pt>
                <c:pt idx="247">
                  <c:v>41522</c:v>
                </c:pt>
                <c:pt idx="248">
                  <c:v>41523</c:v>
                </c:pt>
                <c:pt idx="249">
                  <c:v>41524</c:v>
                </c:pt>
                <c:pt idx="250">
                  <c:v>41525</c:v>
                </c:pt>
                <c:pt idx="251">
                  <c:v>41526</c:v>
                </c:pt>
                <c:pt idx="252">
                  <c:v>41527</c:v>
                </c:pt>
                <c:pt idx="253">
                  <c:v>41528</c:v>
                </c:pt>
                <c:pt idx="254">
                  <c:v>41529</c:v>
                </c:pt>
                <c:pt idx="255">
                  <c:v>41530</c:v>
                </c:pt>
                <c:pt idx="256">
                  <c:v>41531</c:v>
                </c:pt>
                <c:pt idx="257">
                  <c:v>41532</c:v>
                </c:pt>
                <c:pt idx="258">
                  <c:v>41533</c:v>
                </c:pt>
                <c:pt idx="259">
                  <c:v>41534</c:v>
                </c:pt>
                <c:pt idx="260">
                  <c:v>41535</c:v>
                </c:pt>
                <c:pt idx="261">
                  <c:v>41536</c:v>
                </c:pt>
                <c:pt idx="262">
                  <c:v>41537</c:v>
                </c:pt>
                <c:pt idx="263">
                  <c:v>41538</c:v>
                </c:pt>
                <c:pt idx="264">
                  <c:v>41539</c:v>
                </c:pt>
                <c:pt idx="265">
                  <c:v>41540</c:v>
                </c:pt>
                <c:pt idx="266">
                  <c:v>41541</c:v>
                </c:pt>
                <c:pt idx="267">
                  <c:v>41542</c:v>
                </c:pt>
                <c:pt idx="268">
                  <c:v>41543</c:v>
                </c:pt>
                <c:pt idx="269">
                  <c:v>41544</c:v>
                </c:pt>
                <c:pt idx="270">
                  <c:v>41545</c:v>
                </c:pt>
                <c:pt idx="271">
                  <c:v>41546</c:v>
                </c:pt>
                <c:pt idx="272">
                  <c:v>41547</c:v>
                </c:pt>
                <c:pt idx="273">
                  <c:v>41548</c:v>
                </c:pt>
                <c:pt idx="274">
                  <c:v>41549</c:v>
                </c:pt>
                <c:pt idx="275">
                  <c:v>41550</c:v>
                </c:pt>
                <c:pt idx="276">
                  <c:v>41551</c:v>
                </c:pt>
                <c:pt idx="277">
                  <c:v>41552</c:v>
                </c:pt>
                <c:pt idx="278">
                  <c:v>41553</c:v>
                </c:pt>
                <c:pt idx="279">
                  <c:v>41554</c:v>
                </c:pt>
                <c:pt idx="280">
                  <c:v>41555</c:v>
                </c:pt>
                <c:pt idx="281">
                  <c:v>41556</c:v>
                </c:pt>
                <c:pt idx="282">
                  <c:v>41557</c:v>
                </c:pt>
                <c:pt idx="283">
                  <c:v>41558</c:v>
                </c:pt>
                <c:pt idx="284">
                  <c:v>41559</c:v>
                </c:pt>
                <c:pt idx="285">
                  <c:v>41560</c:v>
                </c:pt>
                <c:pt idx="286">
                  <c:v>41561</c:v>
                </c:pt>
                <c:pt idx="287">
                  <c:v>41562</c:v>
                </c:pt>
                <c:pt idx="288">
                  <c:v>41563</c:v>
                </c:pt>
                <c:pt idx="289">
                  <c:v>41564</c:v>
                </c:pt>
                <c:pt idx="290">
                  <c:v>41565</c:v>
                </c:pt>
                <c:pt idx="291">
                  <c:v>41566</c:v>
                </c:pt>
                <c:pt idx="292">
                  <c:v>41567</c:v>
                </c:pt>
                <c:pt idx="293">
                  <c:v>41568</c:v>
                </c:pt>
                <c:pt idx="294">
                  <c:v>41569</c:v>
                </c:pt>
                <c:pt idx="295">
                  <c:v>41570</c:v>
                </c:pt>
                <c:pt idx="296">
                  <c:v>41571</c:v>
                </c:pt>
                <c:pt idx="297">
                  <c:v>41572</c:v>
                </c:pt>
                <c:pt idx="298">
                  <c:v>41573</c:v>
                </c:pt>
                <c:pt idx="299">
                  <c:v>41574</c:v>
                </c:pt>
                <c:pt idx="300">
                  <c:v>41575</c:v>
                </c:pt>
                <c:pt idx="301">
                  <c:v>41576</c:v>
                </c:pt>
              </c:numCache>
            </c:numRef>
          </c:xVal>
          <c:yVal>
            <c:numRef>
              <c:f>'Pine Island Bayou - DO.csv'!$B$2:$B$303</c:f>
              <c:numCache>
                <c:formatCode>0.0</c:formatCode>
                <c:ptCount val="302"/>
                <c:pt idx="0">
                  <c:v>6.9458333330000004</c:v>
                </c:pt>
                <c:pt idx="1">
                  <c:v>7.9304347829999999</c:v>
                </c:pt>
                <c:pt idx="2">
                  <c:v>7.7791666670000001</c:v>
                </c:pt>
                <c:pt idx="3">
                  <c:v>7.5833333329999997</c:v>
                </c:pt>
                <c:pt idx="4">
                  <c:v>7.6833333330000002</c:v>
                </c:pt>
                <c:pt idx="5">
                  <c:v>7.8791666669999998</c:v>
                </c:pt>
                <c:pt idx="6">
                  <c:v>7.7125000000000004</c:v>
                </c:pt>
                <c:pt idx="7">
                  <c:v>7.7541666669999998</c:v>
                </c:pt>
                <c:pt idx="8">
                  <c:v>8.0041666669999998</c:v>
                </c:pt>
                <c:pt idx="9">
                  <c:v>7.8166666669999998</c:v>
                </c:pt>
                <c:pt idx="10">
                  <c:v>6.7791666670000001</c:v>
                </c:pt>
                <c:pt idx="11">
                  <c:v>6.1624999999999996</c:v>
                </c:pt>
                <c:pt idx="12">
                  <c:v>5.8125</c:v>
                </c:pt>
                <c:pt idx="13">
                  <c:v>6.0374999999999996</c:v>
                </c:pt>
                <c:pt idx="14">
                  <c:v>6.4791666670000003</c:v>
                </c:pt>
                <c:pt idx="15">
                  <c:v>7.1541666670000001</c:v>
                </c:pt>
                <c:pt idx="16">
                  <c:v>7.7458333330000002</c:v>
                </c:pt>
                <c:pt idx="17">
                  <c:v>8.1583333329999999</c:v>
                </c:pt>
                <c:pt idx="18">
                  <c:v>8.5</c:v>
                </c:pt>
                <c:pt idx="19">
                  <c:v>8.5124999999999993</c:v>
                </c:pt>
                <c:pt idx="20">
                  <c:v>8.3333333330000006</c:v>
                </c:pt>
                <c:pt idx="21">
                  <c:v>8.0916666670000001</c:v>
                </c:pt>
                <c:pt idx="22">
                  <c:v>8</c:v>
                </c:pt>
                <c:pt idx="23">
                  <c:v>7.641666667</c:v>
                </c:pt>
                <c:pt idx="24">
                  <c:v>7.3416666670000001</c:v>
                </c:pt>
                <c:pt idx="25">
                  <c:v>6.9749999999999996</c:v>
                </c:pt>
                <c:pt idx="26">
                  <c:v>6.95</c:v>
                </c:pt>
                <c:pt idx="27">
                  <c:v>6.8708333330000002</c:v>
                </c:pt>
                <c:pt idx="28">
                  <c:v>6.6958333330000004</c:v>
                </c:pt>
                <c:pt idx="29">
                  <c:v>6.8624999999999998</c:v>
                </c:pt>
                <c:pt idx="30">
                  <c:v>5.85</c:v>
                </c:pt>
                <c:pt idx="31">
                  <c:v>5.6958333330000004</c:v>
                </c:pt>
                <c:pt idx="32">
                  <c:v>5.6458333329999997</c:v>
                </c:pt>
                <c:pt idx="33">
                  <c:v>5.9708333329999999</c:v>
                </c:pt>
                <c:pt idx="34">
                  <c:v>5.6124999999999998</c:v>
                </c:pt>
                <c:pt idx="35">
                  <c:v>5.0208333329999997</c:v>
                </c:pt>
                <c:pt idx="36">
                  <c:v>5.0583333330000002</c:v>
                </c:pt>
                <c:pt idx="37">
                  <c:v>5.5666666669999998</c:v>
                </c:pt>
                <c:pt idx="38">
                  <c:v>5.7916666670000003</c:v>
                </c:pt>
                <c:pt idx="39">
                  <c:v>5.4958333330000002</c:v>
                </c:pt>
                <c:pt idx="40">
                  <c:v>5.170833333</c:v>
                </c:pt>
                <c:pt idx="41">
                  <c:v>5.2</c:v>
                </c:pt>
                <c:pt idx="42">
                  <c:v>5.670833333</c:v>
                </c:pt>
                <c:pt idx="43">
                  <c:v>6.8166666669999998</c:v>
                </c:pt>
                <c:pt idx="44">
                  <c:v>6.6916666669999998</c:v>
                </c:pt>
                <c:pt idx="45">
                  <c:v>6.7625000000000002</c:v>
                </c:pt>
                <c:pt idx="46">
                  <c:v>6.6749999999999998</c:v>
                </c:pt>
                <c:pt idx="47">
                  <c:v>6.420833333</c:v>
                </c:pt>
                <c:pt idx="48">
                  <c:v>6.2833333329999999</c:v>
                </c:pt>
                <c:pt idx="49">
                  <c:v>6.4583333329999997</c:v>
                </c:pt>
                <c:pt idx="50">
                  <c:v>6.329166667</c:v>
                </c:pt>
                <c:pt idx="51">
                  <c:v>6.233333333</c:v>
                </c:pt>
                <c:pt idx="52">
                  <c:v>6.079166667</c:v>
                </c:pt>
                <c:pt idx="53">
                  <c:v>5.8666666669999996</c:v>
                </c:pt>
                <c:pt idx="54">
                  <c:v>5.4583333329999997</c:v>
                </c:pt>
                <c:pt idx="55">
                  <c:v>5.579166667</c:v>
                </c:pt>
                <c:pt idx="56">
                  <c:v>5.3913043480000002</c:v>
                </c:pt>
                <c:pt idx="57">
                  <c:v>5.2416666669999996</c:v>
                </c:pt>
                <c:pt idx="58">
                  <c:v>4.983333333</c:v>
                </c:pt>
                <c:pt idx="59">
                  <c:v>4.8875000000000002</c:v>
                </c:pt>
                <c:pt idx="60">
                  <c:v>4.9041666670000001</c:v>
                </c:pt>
                <c:pt idx="61">
                  <c:v>4.5916666670000001</c:v>
                </c:pt>
                <c:pt idx="62">
                  <c:v>4.45</c:v>
                </c:pt>
                <c:pt idx="63">
                  <c:v>5.3250000000000002</c:v>
                </c:pt>
                <c:pt idx="64">
                  <c:v>5.3333333329999997</c:v>
                </c:pt>
                <c:pt idx="65">
                  <c:v>4.7374999999999998</c:v>
                </c:pt>
                <c:pt idx="66">
                  <c:v>4.7541666669999998</c:v>
                </c:pt>
                <c:pt idx="67">
                  <c:v>4.8375000000000004</c:v>
                </c:pt>
                <c:pt idx="68">
                  <c:v>4.9249999999999998</c:v>
                </c:pt>
                <c:pt idx="69">
                  <c:v>4.8541666670000003</c:v>
                </c:pt>
                <c:pt idx="70">
                  <c:v>4.4333333330000002</c:v>
                </c:pt>
                <c:pt idx="71">
                  <c:v>4.766666667</c:v>
                </c:pt>
                <c:pt idx="72">
                  <c:v>3.6124999999999998</c:v>
                </c:pt>
                <c:pt idx="73">
                  <c:v>4.2541666669999998</c:v>
                </c:pt>
                <c:pt idx="74">
                  <c:v>4.5916666670000001</c:v>
                </c:pt>
                <c:pt idx="75">
                  <c:v>5.2249999999999996</c:v>
                </c:pt>
                <c:pt idx="76">
                  <c:v>5.7625000000000002</c:v>
                </c:pt>
                <c:pt idx="77">
                  <c:v>6.45</c:v>
                </c:pt>
                <c:pt idx="78">
                  <c:v>7.6749999999999998</c:v>
                </c:pt>
                <c:pt idx="79">
                  <c:v>5.9083333329999999</c:v>
                </c:pt>
                <c:pt idx="80">
                  <c:v>5.7416666669999996</c:v>
                </c:pt>
                <c:pt idx="81">
                  <c:v>6.1916666669999998</c:v>
                </c:pt>
                <c:pt idx="82">
                  <c:v>6.5125000000000002</c:v>
                </c:pt>
                <c:pt idx="83">
                  <c:v>5.625</c:v>
                </c:pt>
                <c:pt idx="84">
                  <c:v>5.3458333329999999</c:v>
                </c:pt>
                <c:pt idx="85">
                  <c:v>4.8333333329999997</c:v>
                </c:pt>
                <c:pt idx="86">
                  <c:v>6.2708333329999997</c:v>
                </c:pt>
                <c:pt idx="87">
                  <c:v>7.233333333</c:v>
                </c:pt>
                <c:pt idx="88">
                  <c:v>7.454166667</c:v>
                </c:pt>
                <c:pt idx="89">
                  <c:v>7.4083333329999999</c:v>
                </c:pt>
                <c:pt idx="90">
                  <c:v>7.4249999999999998</c:v>
                </c:pt>
                <c:pt idx="91">
                  <c:v>8.0833333330000006</c:v>
                </c:pt>
                <c:pt idx="92">
                  <c:v>6.670833333</c:v>
                </c:pt>
                <c:pt idx="93">
                  <c:v>3.8875000000000002</c:v>
                </c:pt>
                <c:pt idx="94">
                  <c:v>3.891666667</c:v>
                </c:pt>
                <c:pt idx="95">
                  <c:v>3.7625000000000002</c:v>
                </c:pt>
                <c:pt idx="96">
                  <c:v>4.1291666669999998</c:v>
                </c:pt>
                <c:pt idx="97">
                  <c:v>5.141666667</c:v>
                </c:pt>
                <c:pt idx="98">
                  <c:v>6.204166667</c:v>
                </c:pt>
                <c:pt idx="99">
                  <c:v>6.1291666669999998</c:v>
                </c:pt>
                <c:pt idx="100">
                  <c:v>6.9083333329999999</c:v>
                </c:pt>
                <c:pt idx="101">
                  <c:v>7.1208333330000002</c:v>
                </c:pt>
                <c:pt idx="102">
                  <c:v>6.358333333</c:v>
                </c:pt>
                <c:pt idx="103">
                  <c:v>5.670833333</c:v>
                </c:pt>
                <c:pt idx="104">
                  <c:v>5.0999999999999996</c:v>
                </c:pt>
                <c:pt idx="105">
                  <c:v>4.4666666670000001</c:v>
                </c:pt>
                <c:pt idx="106">
                  <c:v>3.8125</c:v>
                </c:pt>
                <c:pt idx="107">
                  <c:v>3.625</c:v>
                </c:pt>
                <c:pt idx="108">
                  <c:v>3.434782609</c:v>
                </c:pt>
                <c:pt idx="109">
                  <c:v>2.9958333330000002</c:v>
                </c:pt>
                <c:pt idx="110">
                  <c:v>2.6208333330000002</c:v>
                </c:pt>
                <c:pt idx="111">
                  <c:v>2.8208333329999999</c:v>
                </c:pt>
                <c:pt idx="112">
                  <c:v>2.954166667</c:v>
                </c:pt>
                <c:pt idx="113">
                  <c:v>4.1583333329999999</c:v>
                </c:pt>
                <c:pt idx="114">
                  <c:v>4.233333333</c:v>
                </c:pt>
                <c:pt idx="115">
                  <c:v>3.3333333330000001</c:v>
                </c:pt>
                <c:pt idx="116">
                  <c:v>3.3458333329999999</c:v>
                </c:pt>
                <c:pt idx="117">
                  <c:v>3.4624999999999999</c:v>
                </c:pt>
                <c:pt idx="118">
                  <c:v>3.608333333</c:v>
                </c:pt>
                <c:pt idx="119">
                  <c:v>3.9249999999999998</c:v>
                </c:pt>
                <c:pt idx="120">
                  <c:v>4.795833333</c:v>
                </c:pt>
                <c:pt idx="121">
                  <c:v>5.545833333</c:v>
                </c:pt>
                <c:pt idx="122">
                  <c:v>4.1227272729999997</c:v>
                </c:pt>
                <c:pt idx="123">
                  <c:v>3.4708333329999999</c:v>
                </c:pt>
                <c:pt idx="124">
                  <c:v>4.3666666669999996</c:v>
                </c:pt>
                <c:pt idx="125">
                  <c:v>4.0125000000000002</c:v>
                </c:pt>
                <c:pt idx="126">
                  <c:v>4.6875</c:v>
                </c:pt>
                <c:pt idx="127">
                  <c:v>4.9166666670000003</c:v>
                </c:pt>
                <c:pt idx="128">
                  <c:v>5.95</c:v>
                </c:pt>
                <c:pt idx="129">
                  <c:v>6.6208333330000002</c:v>
                </c:pt>
                <c:pt idx="130">
                  <c:v>5.2416666669999996</c:v>
                </c:pt>
                <c:pt idx="131">
                  <c:v>4.2791666670000001</c:v>
                </c:pt>
                <c:pt idx="132">
                  <c:v>4.2416666669999996</c:v>
                </c:pt>
                <c:pt idx="133">
                  <c:v>4.3</c:v>
                </c:pt>
                <c:pt idx="134">
                  <c:v>4.204166667</c:v>
                </c:pt>
                <c:pt idx="135">
                  <c:v>3.9916666670000001</c:v>
                </c:pt>
                <c:pt idx="136">
                  <c:v>3.5434782610000002</c:v>
                </c:pt>
                <c:pt idx="137">
                  <c:v>3.2458333330000002</c:v>
                </c:pt>
                <c:pt idx="138">
                  <c:v>3.2374999999999998</c:v>
                </c:pt>
                <c:pt idx="139">
                  <c:v>3.4874999999999998</c:v>
                </c:pt>
                <c:pt idx="140">
                  <c:v>3.4375</c:v>
                </c:pt>
                <c:pt idx="141">
                  <c:v>3.4708333329999999</c:v>
                </c:pt>
                <c:pt idx="142">
                  <c:v>2.7749999999999999</c:v>
                </c:pt>
                <c:pt idx="143">
                  <c:v>2.7458333330000002</c:v>
                </c:pt>
                <c:pt idx="144">
                  <c:v>3.1375000000000002</c:v>
                </c:pt>
                <c:pt idx="145">
                  <c:v>2.4916666670000001</c:v>
                </c:pt>
                <c:pt idx="146">
                  <c:v>2.2875000000000001</c:v>
                </c:pt>
                <c:pt idx="147">
                  <c:v>2.3958333330000001</c:v>
                </c:pt>
                <c:pt idx="148">
                  <c:v>3.1749999999999998</c:v>
                </c:pt>
                <c:pt idx="149">
                  <c:v>3.7083333330000001</c:v>
                </c:pt>
                <c:pt idx="150">
                  <c:v>3.8043478259999999</c:v>
                </c:pt>
                <c:pt idx="151">
                  <c:v>3.641666667</c:v>
                </c:pt>
                <c:pt idx="152">
                  <c:v>4.3333333329999997</c:v>
                </c:pt>
                <c:pt idx="153">
                  <c:v>4.295833333</c:v>
                </c:pt>
                <c:pt idx="154">
                  <c:v>4.3708333330000002</c:v>
                </c:pt>
                <c:pt idx="155">
                  <c:v>4.9625000000000004</c:v>
                </c:pt>
                <c:pt idx="156">
                  <c:v>5.5416666670000003</c:v>
                </c:pt>
                <c:pt idx="157">
                  <c:v>4.7416666669999996</c:v>
                </c:pt>
                <c:pt idx="158">
                  <c:v>3.4249999999999998</c:v>
                </c:pt>
                <c:pt idx="159">
                  <c:v>3.9874999999999998</c:v>
                </c:pt>
                <c:pt idx="160">
                  <c:v>1.9083333330000001</c:v>
                </c:pt>
                <c:pt idx="161">
                  <c:v>3.2083333330000001</c:v>
                </c:pt>
                <c:pt idx="162">
                  <c:v>4.92</c:v>
                </c:pt>
                <c:pt idx="163">
                  <c:v>-99.9</c:v>
                </c:pt>
                <c:pt idx="164">
                  <c:v>4.983333333</c:v>
                </c:pt>
                <c:pt idx="165">
                  <c:v>5.8875000000000002</c:v>
                </c:pt>
                <c:pt idx="166">
                  <c:v>5.4124999999999996</c:v>
                </c:pt>
                <c:pt idx="167">
                  <c:v>5.7</c:v>
                </c:pt>
                <c:pt idx="168">
                  <c:v>5.3375000000000004</c:v>
                </c:pt>
                <c:pt idx="169">
                  <c:v>2.8541666669999999</c:v>
                </c:pt>
                <c:pt idx="170">
                  <c:v>3.05</c:v>
                </c:pt>
                <c:pt idx="171">
                  <c:v>3.0708333329999999</c:v>
                </c:pt>
                <c:pt idx="172">
                  <c:v>4.6541666670000001</c:v>
                </c:pt>
                <c:pt idx="173">
                  <c:v>5.6875</c:v>
                </c:pt>
                <c:pt idx="174">
                  <c:v>5.4375</c:v>
                </c:pt>
                <c:pt idx="175">
                  <c:v>4.9874999999999998</c:v>
                </c:pt>
                <c:pt idx="176">
                  <c:v>5.4375</c:v>
                </c:pt>
                <c:pt idx="177">
                  <c:v>5.8624999999999998</c:v>
                </c:pt>
                <c:pt idx="178">
                  <c:v>6.2708333329999997</c:v>
                </c:pt>
                <c:pt idx="179">
                  <c:v>6.0750000000000002</c:v>
                </c:pt>
                <c:pt idx="180">
                  <c:v>5.9083333329999999</c:v>
                </c:pt>
                <c:pt idx="181">
                  <c:v>5.8</c:v>
                </c:pt>
                <c:pt idx="182">
                  <c:v>5.3958333329999997</c:v>
                </c:pt>
                <c:pt idx="183">
                  <c:v>6.141666667</c:v>
                </c:pt>
                <c:pt idx="184">
                  <c:v>6.75</c:v>
                </c:pt>
                <c:pt idx="185">
                  <c:v>6.2458333330000002</c:v>
                </c:pt>
                <c:pt idx="186">
                  <c:v>6.2125000000000004</c:v>
                </c:pt>
                <c:pt idx="187">
                  <c:v>5.6749999999999998</c:v>
                </c:pt>
                <c:pt idx="188">
                  <c:v>5.0374999999999996</c:v>
                </c:pt>
                <c:pt idx="189">
                  <c:v>5.0583333330000002</c:v>
                </c:pt>
                <c:pt idx="190">
                  <c:v>5.5374999999999996</c:v>
                </c:pt>
                <c:pt idx="191">
                  <c:v>6.45</c:v>
                </c:pt>
                <c:pt idx="192">
                  <c:v>7.6749999999999998</c:v>
                </c:pt>
                <c:pt idx="193">
                  <c:v>8.4749999999999996</c:v>
                </c:pt>
                <c:pt idx="194">
                  <c:v>7.4916666669999996</c:v>
                </c:pt>
                <c:pt idx="195">
                  <c:v>6.9916666669999996</c:v>
                </c:pt>
                <c:pt idx="196">
                  <c:v>6.8416666670000001</c:v>
                </c:pt>
                <c:pt idx="197">
                  <c:v>6.2416666669999996</c:v>
                </c:pt>
                <c:pt idx="198">
                  <c:v>6.4916666669999996</c:v>
                </c:pt>
                <c:pt idx="199">
                  <c:v>7.4666666670000001</c:v>
                </c:pt>
                <c:pt idx="200">
                  <c:v>7.1833333330000002</c:v>
                </c:pt>
                <c:pt idx="201">
                  <c:v>6.625</c:v>
                </c:pt>
                <c:pt idx="202">
                  <c:v>6.9708333329999999</c:v>
                </c:pt>
                <c:pt idx="203">
                  <c:v>7.3708333330000002</c:v>
                </c:pt>
                <c:pt idx="204">
                  <c:v>7.670833333</c:v>
                </c:pt>
                <c:pt idx="205">
                  <c:v>8.0708333329999995</c:v>
                </c:pt>
                <c:pt idx="206">
                  <c:v>6.6347826090000002</c:v>
                </c:pt>
                <c:pt idx="207">
                  <c:v>7.4749999999999996</c:v>
                </c:pt>
                <c:pt idx="208">
                  <c:v>7.2249999999999996</c:v>
                </c:pt>
                <c:pt idx="209">
                  <c:v>6.1041666670000003</c:v>
                </c:pt>
                <c:pt idx="210">
                  <c:v>6.420833333</c:v>
                </c:pt>
                <c:pt idx="211">
                  <c:v>6.8875000000000002</c:v>
                </c:pt>
                <c:pt idx="212">
                  <c:v>7.1833333330000002</c:v>
                </c:pt>
                <c:pt idx="213">
                  <c:v>6.95</c:v>
                </c:pt>
                <c:pt idx="214">
                  <c:v>6.9749999999999996</c:v>
                </c:pt>
                <c:pt idx="215">
                  <c:v>6.6916666669999998</c:v>
                </c:pt>
                <c:pt idx="216">
                  <c:v>6.4791666670000003</c:v>
                </c:pt>
                <c:pt idx="217">
                  <c:v>6.1458333329999997</c:v>
                </c:pt>
                <c:pt idx="218">
                  <c:v>6.2083333329999997</c:v>
                </c:pt>
                <c:pt idx="219">
                  <c:v>6.2125000000000004</c:v>
                </c:pt>
                <c:pt idx="220">
                  <c:v>6.8041666669999996</c:v>
                </c:pt>
                <c:pt idx="221">
                  <c:v>7.1333333330000004</c:v>
                </c:pt>
                <c:pt idx="222">
                  <c:v>5.858333333</c:v>
                </c:pt>
                <c:pt idx="223">
                  <c:v>5.1624999999999996</c:v>
                </c:pt>
                <c:pt idx="224">
                  <c:v>6.8624999999999998</c:v>
                </c:pt>
                <c:pt idx="225">
                  <c:v>7.6958333330000004</c:v>
                </c:pt>
                <c:pt idx="226">
                  <c:v>5.625</c:v>
                </c:pt>
                <c:pt idx="227">
                  <c:v>5.9333333330000002</c:v>
                </c:pt>
                <c:pt idx="228">
                  <c:v>7.4166666670000003</c:v>
                </c:pt>
                <c:pt idx="229">
                  <c:v>7.1833333330000002</c:v>
                </c:pt>
                <c:pt idx="230">
                  <c:v>6.7541666669999998</c:v>
                </c:pt>
                <c:pt idx="231">
                  <c:v>7.108333333</c:v>
                </c:pt>
                <c:pt idx="232">
                  <c:v>6.7916666670000003</c:v>
                </c:pt>
                <c:pt idx="233">
                  <c:v>7.8083333330000002</c:v>
                </c:pt>
                <c:pt idx="234">
                  <c:v>7.55</c:v>
                </c:pt>
                <c:pt idx="235">
                  <c:v>8.1333333329999995</c:v>
                </c:pt>
                <c:pt idx="236">
                  <c:v>7.4416666669999998</c:v>
                </c:pt>
                <c:pt idx="237">
                  <c:v>5.5541666669999996</c:v>
                </c:pt>
                <c:pt idx="238">
                  <c:v>5.3</c:v>
                </c:pt>
                <c:pt idx="239">
                  <c:v>5.8833333330000004</c:v>
                </c:pt>
                <c:pt idx="240">
                  <c:v>6.3875000000000002</c:v>
                </c:pt>
                <c:pt idx="241">
                  <c:v>6.5916666670000001</c:v>
                </c:pt>
                <c:pt idx="242">
                  <c:v>7.170833333</c:v>
                </c:pt>
                <c:pt idx="243">
                  <c:v>6.9916666669999996</c:v>
                </c:pt>
                <c:pt idx="244">
                  <c:v>7.3833333330000004</c:v>
                </c:pt>
                <c:pt idx="245">
                  <c:v>7.35</c:v>
                </c:pt>
                <c:pt idx="246">
                  <c:v>7.233333333</c:v>
                </c:pt>
                <c:pt idx="247">
                  <c:v>7.4</c:v>
                </c:pt>
                <c:pt idx="248">
                  <c:v>6.1608695649999996</c:v>
                </c:pt>
                <c:pt idx="249">
                  <c:v>5.4958333330000002</c:v>
                </c:pt>
                <c:pt idx="250">
                  <c:v>4.4666666670000001</c:v>
                </c:pt>
                <c:pt idx="251">
                  <c:v>4.6833333330000002</c:v>
                </c:pt>
                <c:pt idx="252">
                  <c:v>5.65</c:v>
                </c:pt>
                <c:pt idx="253">
                  <c:v>6.5250000000000004</c:v>
                </c:pt>
                <c:pt idx="254">
                  <c:v>7.4375</c:v>
                </c:pt>
                <c:pt idx="255">
                  <c:v>7.5833333329999997</c:v>
                </c:pt>
                <c:pt idx="256">
                  <c:v>8.4541666670000009</c:v>
                </c:pt>
                <c:pt idx="257">
                  <c:v>8.3000000000000007</c:v>
                </c:pt>
                <c:pt idx="258">
                  <c:v>8.6291666669999998</c:v>
                </c:pt>
                <c:pt idx="259">
                  <c:v>8.4625000000000004</c:v>
                </c:pt>
                <c:pt idx="260">
                  <c:v>8.4458333329999995</c:v>
                </c:pt>
                <c:pt idx="261">
                  <c:v>7.9583333329999997</c:v>
                </c:pt>
                <c:pt idx="262">
                  <c:v>6.733333333</c:v>
                </c:pt>
                <c:pt idx="263">
                  <c:v>4.7</c:v>
                </c:pt>
                <c:pt idx="264">
                  <c:v>2.2999999999999998</c:v>
                </c:pt>
                <c:pt idx="265">
                  <c:v>1.704166667</c:v>
                </c:pt>
                <c:pt idx="266">
                  <c:v>2.4750000000000001</c:v>
                </c:pt>
                <c:pt idx="267">
                  <c:v>2.4249999999999998</c:v>
                </c:pt>
                <c:pt idx="268">
                  <c:v>2.6916666669999998</c:v>
                </c:pt>
                <c:pt idx="269">
                  <c:v>3.0041666669999998</c:v>
                </c:pt>
                <c:pt idx="270">
                  <c:v>3.733333333</c:v>
                </c:pt>
                <c:pt idx="271">
                  <c:v>4.6208333330000002</c:v>
                </c:pt>
                <c:pt idx="272">
                  <c:v>2.733333333</c:v>
                </c:pt>
                <c:pt idx="273">
                  <c:v>3.7166666670000001</c:v>
                </c:pt>
                <c:pt idx="274">
                  <c:v>3.891666667</c:v>
                </c:pt>
                <c:pt idx="275">
                  <c:v>3.2625000000000002</c:v>
                </c:pt>
                <c:pt idx="276">
                  <c:v>2.6</c:v>
                </c:pt>
                <c:pt idx="277">
                  <c:v>1.9624999999999999</c:v>
                </c:pt>
                <c:pt idx="278">
                  <c:v>1.8833333329999999</c:v>
                </c:pt>
                <c:pt idx="279">
                  <c:v>1.7291666670000001</c:v>
                </c:pt>
                <c:pt idx="280">
                  <c:v>1.0541666670000001</c:v>
                </c:pt>
                <c:pt idx="281">
                  <c:v>0.92500000000000004</c:v>
                </c:pt>
                <c:pt idx="282">
                  <c:v>1.0833333329999999</c:v>
                </c:pt>
                <c:pt idx="283">
                  <c:v>1.723809524</c:v>
                </c:pt>
                <c:pt idx="284">
                  <c:v>2.8166666669999998</c:v>
                </c:pt>
                <c:pt idx="285">
                  <c:v>4.2625000000000002</c:v>
                </c:pt>
                <c:pt idx="286">
                  <c:v>3.6666666669999999</c:v>
                </c:pt>
                <c:pt idx="287">
                  <c:v>3.795833333</c:v>
                </c:pt>
                <c:pt idx="288">
                  <c:v>4.641666667</c:v>
                </c:pt>
                <c:pt idx="289">
                  <c:v>4</c:v>
                </c:pt>
                <c:pt idx="290">
                  <c:v>2.65</c:v>
                </c:pt>
                <c:pt idx="291">
                  <c:v>2.5541666670000001</c:v>
                </c:pt>
                <c:pt idx="292">
                  <c:v>4.8541666670000003</c:v>
                </c:pt>
                <c:pt idx="293">
                  <c:v>5.4749999999999996</c:v>
                </c:pt>
                <c:pt idx="294">
                  <c:v>5.516666667</c:v>
                </c:pt>
                <c:pt idx="295">
                  <c:v>5.2625000000000002</c:v>
                </c:pt>
                <c:pt idx="296">
                  <c:v>4.8250000000000002</c:v>
                </c:pt>
                <c:pt idx="297">
                  <c:v>4.9210526320000003</c:v>
                </c:pt>
                <c:pt idx="298">
                  <c:v>4.8666666669999996</c:v>
                </c:pt>
                <c:pt idx="299">
                  <c:v>5.2416666669999996</c:v>
                </c:pt>
                <c:pt idx="300">
                  <c:v>5.2291666670000003</c:v>
                </c:pt>
                <c:pt idx="301">
                  <c:v>4.2933333329999996</c:v>
                </c:pt>
              </c:numCache>
            </c:numRef>
          </c:yVal>
          <c:smooth val="0"/>
        </c:ser>
        <c:ser>
          <c:idx val="1"/>
          <c:order val="1"/>
          <c:tx>
            <c:v>Temp, deg C</c:v>
          </c:tx>
          <c:spPr>
            <a:ln w="28575">
              <a:noFill/>
            </a:ln>
          </c:spPr>
          <c:marker>
            <c:symbol val="dot"/>
            <c:size val="6"/>
            <c:spPr>
              <a:noFill/>
            </c:spPr>
          </c:marker>
          <c:xVal>
            <c:numRef>
              <c:f>'Pine Island Bayou - T.csv'!$A$2:$A$315</c:f>
              <c:numCache>
                <c:formatCode>m/d/yyyy</c:formatCode>
                <c:ptCount val="314"/>
                <c:pt idx="0">
                  <c:v>41275</c:v>
                </c:pt>
                <c:pt idx="1">
                  <c:v>41276</c:v>
                </c:pt>
                <c:pt idx="2">
                  <c:v>41277</c:v>
                </c:pt>
                <c:pt idx="3">
                  <c:v>41278</c:v>
                </c:pt>
                <c:pt idx="4">
                  <c:v>41279</c:v>
                </c:pt>
                <c:pt idx="5">
                  <c:v>41280</c:v>
                </c:pt>
                <c:pt idx="6">
                  <c:v>41281</c:v>
                </c:pt>
                <c:pt idx="7">
                  <c:v>41282</c:v>
                </c:pt>
                <c:pt idx="8">
                  <c:v>41283</c:v>
                </c:pt>
                <c:pt idx="9">
                  <c:v>41284</c:v>
                </c:pt>
                <c:pt idx="10">
                  <c:v>41285</c:v>
                </c:pt>
                <c:pt idx="11">
                  <c:v>41286</c:v>
                </c:pt>
                <c:pt idx="12">
                  <c:v>41287</c:v>
                </c:pt>
                <c:pt idx="13">
                  <c:v>41288</c:v>
                </c:pt>
                <c:pt idx="14">
                  <c:v>41289</c:v>
                </c:pt>
                <c:pt idx="15">
                  <c:v>41290</c:v>
                </c:pt>
                <c:pt idx="16">
                  <c:v>41291</c:v>
                </c:pt>
                <c:pt idx="17">
                  <c:v>41292</c:v>
                </c:pt>
                <c:pt idx="18">
                  <c:v>41293</c:v>
                </c:pt>
                <c:pt idx="19">
                  <c:v>41294</c:v>
                </c:pt>
                <c:pt idx="20">
                  <c:v>41295</c:v>
                </c:pt>
                <c:pt idx="21">
                  <c:v>41296</c:v>
                </c:pt>
                <c:pt idx="22">
                  <c:v>41297</c:v>
                </c:pt>
                <c:pt idx="23">
                  <c:v>41298</c:v>
                </c:pt>
                <c:pt idx="24">
                  <c:v>41299</c:v>
                </c:pt>
                <c:pt idx="25">
                  <c:v>41300</c:v>
                </c:pt>
                <c:pt idx="26">
                  <c:v>41301</c:v>
                </c:pt>
                <c:pt idx="27">
                  <c:v>41302</c:v>
                </c:pt>
                <c:pt idx="28">
                  <c:v>41303</c:v>
                </c:pt>
                <c:pt idx="29">
                  <c:v>41304</c:v>
                </c:pt>
                <c:pt idx="30">
                  <c:v>41305</c:v>
                </c:pt>
                <c:pt idx="31">
                  <c:v>41306</c:v>
                </c:pt>
                <c:pt idx="32">
                  <c:v>41307</c:v>
                </c:pt>
                <c:pt idx="33">
                  <c:v>41308</c:v>
                </c:pt>
                <c:pt idx="34">
                  <c:v>41309</c:v>
                </c:pt>
                <c:pt idx="35">
                  <c:v>41310</c:v>
                </c:pt>
                <c:pt idx="36">
                  <c:v>41311</c:v>
                </c:pt>
                <c:pt idx="37">
                  <c:v>41312</c:v>
                </c:pt>
                <c:pt idx="38">
                  <c:v>41313</c:v>
                </c:pt>
                <c:pt idx="39">
                  <c:v>41314</c:v>
                </c:pt>
                <c:pt idx="40">
                  <c:v>41315</c:v>
                </c:pt>
                <c:pt idx="41">
                  <c:v>41316</c:v>
                </c:pt>
                <c:pt idx="42">
                  <c:v>41317</c:v>
                </c:pt>
                <c:pt idx="43">
                  <c:v>41318</c:v>
                </c:pt>
                <c:pt idx="44">
                  <c:v>41319</c:v>
                </c:pt>
                <c:pt idx="45">
                  <c:v>41320</c:v>
                </c:pt>
                <c:pt idx="46">
                  <c:v>41321</c:v>
                </c:pt>
                <c:pt idx="47">
                  <c:v>41322</c:v>
                </c:pt>
                <c:pt idx="48">
                  <c:v>41323</c:v>
                </c:pt>
                <c:pt idx="49">
                  <c:v>41324</c:v>
                </c:pt>
                <c:pt idx="50">
                  <c:v>41325</c:v>
                </c:pt>
                <c:pt idx="51">
                  <c:v>41326</c:v>
                </c:pt>
                <c:pt idx="52">
                  <c:v>41327</c:v>
                </c:pt>
                <c:pt idx="53">
                  <c:v>41328</c:v>
                </c:pt>
                <c:pt idx="54">
                  <c:v>41329</c:v>
                </c:pt>
                <c:pt idx="55">
                  <c:v>41330</c:v>
                </c:pt>
                <c:pt idx="56">
                  <c:v>41331</c:v>
                </c:pt>
                <c:pt idx="57">
                  <c:v>41332</c:v>
                </c:pt>
                <c:pt idx="58">
                  <c:v>41333</c:v>
                </c:pt>
                <c:pt idx="59">
                  <c:v>41334</c:v>
                </c:pt>
                <c:pt idx="60">
                  <c:v>41335</c:v>
                </c:pt>
                <c:pt idx="61">
                  <c:v>41336</c:v>
                </c:pt>
                <c:pt idx="62">
                  <c:v>41337</c:v>
                </c:pt>
                <c:pt idx="63">
                  <c:v>41338</c:v>
                </c:pt>
                <c:pt idx="64">
                  <c:v>41339</c:v>
                </c:pt>
                <c:pt idx="65">
                  <c:v>41340</c:v>
                </c:pt>
                <c:pt idx="66">
                  <c:v>41341</c:v>
                </c:pt>
                <c:pt idx="67">
                  <c:v>41342</c:v>
                </c:pt>
                <c:pt idx="68">
                  <c:v>41343</c:v>
                </c:pt>
                <c:pt idx="69">
                  <c:v>41344</c:v>
                </c:pt>
                <c:pt idx="70">
                  <c:v>41345</c:v>
                </c:pt>
                <c:pt idx="71">
                  <c:v>41346</c:v>
                </c:pt>
                <c:pt idx="72">
                  <c:v>41347</c:v>
                </c:pt>
                <c:pt idx="73">
                  <c:v>41348</c:v>
                </c:pt>
                <c:pt idx="74">
                  <c:v>41349</c:v>
                </c:pt>
                <c:pt idx="75">
                  <c:v>41350</c:v>
                </c:pt>
                <c:pt idx="76">
                  <c:v>41351</c:v>
                </c:pt>
                <c:pt idx="77">
                  <c:v>41352</c:v>
                </c:pt>
                <c:pt idx="78">
                  <c:v>41353</c:v>
                </c:pt>
                <c:pt idx="79">
                  <c:v>41354</c:v>
                </c:pt>
                <c:pt idx="80">
                  <c:v>41355</c:v>
                </c:pt>
                <c:pt idx="81">
                  <c:v>41356</c:v>
                </c:pt>
                <c:pt idx="82">
                  <c:v>41357</c:v>
                </c:pt>
                <c:pt idx="83">
                  <c:v>41358</c:v>
                </c:pt>
                <c:pt idx="84">
                  <c:v>41359</c:v>
                </c:pt>
                <c:pt idx="85">
                  <c:v>41360</c:v>
                </c:pt>
                <c:pt idx="86">
                  <c:v>41361</c:v>
                </c:pt>
                <c:pt idx="87">
                  <c:v>41362</c:v>
                </c:pt>
                <c:pt idx="88">
                  <c:v>41363</c:v>
                </c:pt>
                <c:pt idx="89">
                  <c:v>41364</c:v>
                </c:pt>
                <c:pt idx="90">
                  <c:v>41365</c:v>
                </c:pt>
                <c:pt idx="91">
                  <c:v>41366</c:v>
                </c:pt>
                <c:pt idx="92">
                  <c:v>41367</c:v>
                </c:pt>
                <c:pt idx="93">
                  <c:v>41368</c:v>
                </c:pt>
                <c:pt idx="94">
                  <c:v>41369</c:v>
                </c:pt>
                <c:pt idx="95">
                  <c:v>41370</c:v>
                </c:pt>
                <c:pt idx="96">
                  <c:v>41371</c:v>
                </c:pt>
                <c:pt idx="97">
                  <c:v>41372</c:v>
                </c:pt>
                <c:pt idx="98">
                  <c:v>41373</c:v>
                </c:pt>
                <c:pt idx="99">
                  <c:v>41374</c:v>
                </c:pt>
                <c:pt idx="100">
                  <c:v>41375</c:v>
                </c:pt>
                <c:pt idx="101">
                  <c:v>41376</c:v>
                </c:pt>
                <c:pt idx="102">
                  <c:v>41377</c:v>
                </c:pt>
                <c:pt idx="103">
                  <c:v>41378</c:v>
                </c:pt>
                <c:pt idx="104">
                  <c:v>41379</c:v>
                </c:pt>
                <c:pt idx="105">
                  <c:v>41380</c:v>
                </c:pt>
                <c:pt idx="106">
                  <c:v>41381</c:v>
                </c:pt>
                <c:pt idx="107">
                  <c:v>41382</c:v>
                </c:pt>
                <c:pt idx="108">
                  <c:v>41383</c:v>
                </c:pt>
                <c:pt idx="109">
                  <c:v>41384</c:v>
                </c:pt>
                <c:pt idx="110">
                  <c:v>41385</c:v>
                </c:pt>
                <c:pt idx="111">
                  <c:v>41386</c:v>
                </c:pt>
                <c:pt idx="112">
                  <c:v>41387</c:v>
                </c:pt>
                <c:pt idx="113">
                  <c:v>41388</c:v>
                </c:pt>
                <c:pt idx="114">
                  <c:v>41389</c:v>
                </c:pt>
                <c:pt idx="115">
                  <c:v>41390</c:v>
                </c:pt>
                <c:pt idx="116">
                  <c:v>41391</c:v>
                </c:pt>
                <c:pt idx="117">
                  <c:v>41392</c:v>
                </c:pt>
                <c:pt idx="118">
                  <c:v>41393</c:v>
                </c:pt>
                <c:pt idx="119">
                  <c:v>41394</c:v>
                </c:pt>
                <c:pt idx="120">
                  <c:v>41395</c:v>
                </c:pt>
                <c:pt idx="121">
                  <c:v>41396</c:v>
                </c:pt>
                <c:pt idx="122">
                  <c:v>41397</c:v>
                </c:pt>
                <c:pt idx="123">
                  <c:v>41398</c:v>
                </c:pt>
                <c:pt idx="124">
                  <c:v>41399</c:v>
                </c:pt>
                <c:pt idx="125">
                  <c:v>41400</c:v>
                </c:pt>
                <c:pt idx="126">
                  <c:v>41401</c:v>
                </c:pt>
                <c:pt idx="127">
                  <c:v>41402</c:v>
                </c:pt>
                <c:pt idx="128">
                  <c:v>41403</c:v>
                </c:pt>
                <c:pt idx="129">
                  <c:v>41404</c:v>
                </c:pt>
                <c:pt idx="130">
                  <c:v>41405</c:v>
                </c:pt>
                <c:pt idx="131">
                  <c:v>41406</c:v>
                </c:pt>
                <c:pt idx="132">
                  <c:v>41407</c:v>
                </c:pt>
                <c:pt idx="133">
                  <c:v>41408</c:v>
                </c:pt>
                <c:pt idx="134">
                  <c:v>41409</c:v>
                </c:pt>
                <c:pt idx="135">
                  <c:v>41410</c:v>
                </c:pt>
                <c:pt idx="136">
                  <c:v>41411</c:v>
                </c:pt>
                <c:pt idx="137">
                  <c:v>41412</c:v>
                </c:pt>
                <c:pt idx="138">
                  <c:v>41413</c:v>
                </c:pt>
                <c:pt idx="139">
                  <c:v>41414</c:v>
                </c:pt>
                <c:pt idx="140">
                  <c:v>41415</c:v>
                </c:pt>
                <c:pt idx="141">
                  <c:v>41416</c:v>
                </c:pt>
                <c:pt idx="142">
                  <c:v>41417</c:v>
                </c:pt>
                <c:pt idx="143">
                  <c:v>41418</c:v>
                </c:pt>
                <c:pt idx="144">
                  <c:v>41419</c:v>
                </c:pt>
                <c:pt idx="145">
                  <c:v>41420</c:v>
                </c:pt>
                <c:pt idx="146">
                  <c:v>41421</c:v>
                </c:pt>
                <c:pt idx="147">
                  <c:v>41422</c:v>
                </c:pt>
                <c:pt idx="148">
                  <c:v>41423</c:v>
                </c:pt>
                <c:pt idx="149">
                  <c:v>41424</c:v>
                </c:pt>
                <c:pt idx="150">
                  <c:v>41425</c:v>
                </c:pt>
                <c:pt idx="151">
                  <c:v>41426</c:v>
                </c:pt>
                <c:pt idx="152">
                  <c:v>41427</c:v>
                </c:pt>
                <c:pt idx="153">
                  <c:v>41428</c:v>
                </c:pt>
                <c:pt idx="154">
                  <c:v>41429</c:v>
                </c:pt>
                <c:pt idx="155">
                  <c:v>41430</c:v>
                </c:pt>
                <c:pt idx="156">
                  <c:v>41431</c:v>
                </c:pt>
                <c:pt idx="157">
                  <c:v>41432</c:v>
                </c:pt>
                <c:pt idx="158">
                  <c:v>41433</c:v>
                </c:pt>
                <c:pt idx="159">
                  <c:v>41434</c:v>
                </c:pt>
                <c:pt idx="160">
                  <c:v>41435</c:v>
                </c:pt>
                <c:pt idx="161">
                  <c:v>41436</c:v>
                </c:pt>
                <c:pt idx="162">
                  <c:v>41437</c:v>
                </c:pt>
                <c:pt idx="163">
                  <c:v>41438</c:v>
                </c:pt>
                <c:pt idx="164">
                  <c:v>41439</c:v>
                </c:pt>
                <c:pt idx="165">
                  <c:v>41440</c:v>
                </c:pt>
                <c:pt idx="166">
                  <c:v>41441</c:v>
                </c:pt>
                <c:pt idx="167">
                  <c:v>41442</c:v>
                </c:pt>
                <c:pt idx="168">
                  <c:v>41443</c:v>
                </c:pt>
                <c:pt idx="169">
                  <c:v>41444</c:v>
                </c:pt>
                <c:pt idx="170">
                  <c:v>41445</c:v>
                </c:pt>
                <c:pt idx="171">
                  <c:v>41446</c:v>
                </c:pt>
                <c:pt idx="172">
                  <c:v>41447</c:v>
                </c:pt>
                <c:pt idx="173">
                  <c:v>41448</c:v>
                </c:pt>
                <c:pt idx="174">
                  <c:v>41449</c:v>
                </c:pt>
                <c:pt idx="175">
                  <c:v>41450</c:v>
                </c:pt>
                <c:pt idx="176">
                  <c:v>41451</c:v>
                </c:pt>
                <c:pt idx="177">
                  <c:v>41452</c:v>
                </c:pt>
                <c:pt idx="178">
                  <c:v>41453</c:v>
                </c:pt>
                <c:pt idx="179">
                  <c:v>41454</c:v>
                </c:pt>
                <c:pt idx="180">
                  <c:v>41455</c:v>
                </c:pt>
                <c:pt idx="181">
                  <c:v>41456</c:v>
                </c:pt>
                <c:pt idx="182">
                  <c:v>41457</c:v>
                </c:pt>
                <c:pt idx="183">
                  <c:v>41458</c:v>
                </c:pt>
                <c:pt idx="184">
                  <c:v>41459</c:v>
                </c:pt>
                <c:pt idx="185">
                  <c:v>41460</c:v>
                </c:pt>
                <c:pt idx="186">
                  <c:v>41461</c:v>
                </c:pt>
                <c:pt idx="187">
                  <c:v>41462</c:v>
                </c:pt>
                <c:pt idx="188">
                  <c:v>41463</c:v>
                </c:pt>
                <c:pt idx="189">
                  <c:v>41464</c:v>
                </c:pt>
                <c:pt idx="190">
                  <c:v>41465</c:v>
                </c:pt>
                <c:pt idx="191">
                  <c:v>41466</c:v>
                </c:pt>
                <c:pt idx="192">
                  <c:v>41467</c:v>
                </c:pt>
                <c:pt idx="193">
                  <c:v>41468</c:v>
                </c:pt>
                <c:pt idx="194">
                  <c:v>41469</c:v>
                </c:pt>
                <c:pt idx="195">
                  <c:v>41470</c:v>
                </c:pt>
                <c:pt idx="196">
                  <c:v>41471</c:v>
                </c:pt>
                <c:pt idx="197">
                  <c:v>41472</c:v>
                </c:pt>
                <c:pt idx="198">
                  <c:v>41473</c:v>
                </c:pt>
                <c:pt idx="199">
                  <c:v>41474</c:v>
                </c:pt>
                <c:pt idx="200">
                  <c:v>41475</c:v>
                </c:pt>
                <c:pt idx="201">
                  <c:v>41476</c:v>
                </c:pt>
                <c:pt idx="202">
                  <c:v>41477</c:v>
                </c:pt>
                <c:pt idx="203">
                  <c:v>41478</c:v>
                </c:pt>
                <c:pt idx="204">
                  <c:v>41479</c:v>
                </c:pt>
                <c:pt idx="205">
                  <c:v>41480</c:v>
                </c:pt>
                <c:pt idx="206">
                  <c:v>41481</c:v>
                </c:pt>
                <c:pt idx="207">
                  <c:v>41482</c:v>
                </c:pt>
                <c:pt idx="208">
                  <c:v>41483</c:v>
                </c:pt>
                <c:pt idx="209">
                  <c:v>41484</c:v>
                </c:pt>
                <c:pt idx="210">
                  <c:v>41485</c:v>
                </c:pt>
                <c:pt idx="211">
                  <c:v>41486</c:v>
                </c:pt>
                <c:pt idx="212">
                  <c:v>41487</c:v>
                </c:pt>
                <c:pt idx="213">
                  <c:v>41488</c:v>
                </c:pt>
                <c:pt idx="214">
                  <c:v>41489</c:v>
                </c:pt>
                <c:pt idx="215">
                  <c:v>41490</c:v>
                </c:pt>
                <c:pt idx="216">
                  <c:v>41491</c:v>
                </c:pt>
                <c:pt idx="217">
                  <c:v>41492</c:v>
                </c:pt>
                <c:pt idx="218">
                  <c:v>41493</c:v>
                </c:pt>
                <c:pt idx="219">
                  <c:v>41494</c:v>
                </c:pt>
                <c:pt idx="220">
                  <c:v>41495</c:v>
                </c:pt>
                <c:pt idx="221">
                  <c:v>41496</c:v>
                </c:pt>
                <c:pt idx="222">
                  <c:v>41497</c:v>
                </c:pt>
                <c:pt idx="223">
                  <c:v>41498</c:v>
                </c:pt>
                <c:pt idx="224">
                  <c:v>41499</c:v>
                </c:pt>
                <c:pt idx="225">
                  <c:v>41500</c:v>
                </c:pt>
                <c:pt idx="226">
                  <c:v>41501</c:v>
                </c:pt>
                <c:pt idx="227">
                  <c:v>41502</c:v>
                </c:pt>
                <c:pt idx="228">
                  <c:v>41503</c:v>
                </c:pt>
                <c:pt idx="229">
                  <c:v>41504</c:v>
                </c:pt>
                <c:pt idx="230">
                  <c:v>41505</c:v>
                </c:pt>
                <c:pt idx="231">
                  <c:v>41506</c:v>
                </c:pt>
                <c:pt idx="232">
                  <c:v>41507</c:v>
                </c:pt>
                <c:pt idx="233">
                  <c:v>41508</c:v>
                </c:pt>
                <c:pt idx="234">
                  <c:v>41509</c:v>
                </c:pt>
                <c:pt idx="235">
                  <c:v>41510</c:v>
                </c:pt>
                <c:pt idx="236">
                  <c:v>41511</c:v>
                </c:pt>
                <c:pt idx="237">
                  <c:v>41512</c:v>
                </c:pt>
                <c:pt idx="238">
                  <c:v>41513</c:v>
                </c:pt>
                <c:pt idx="239">
                  <c:v>41514</c:v>
                </c:pt>
                <c:pt idx="240">
                  <c:v>41515</c:v>
                </c:pt>
                <c:pt idx="241">
                  <c:v>41516</c:v>
                </c:pt>
                <c:pt idx="242">
                  <c:v>41517</c:v>
                </c:pt>
                <c:pt idx="243">
                  <c:v>41518</c:v>
                </c:pt>
                <c:pt idx="244">
                  <c:v>41519</c:v>
                </c:pt>
                <c:pt idx="245">
                  <c:v>41520</c:v>
                </c:pt>
                <c:pt idx="246">
                  <c:v>41521</c:v>
                </c:pt>
                <c:pt idx="247">
                  <c:v>41522</c:v>
                </c:pt>
                <c:pt idx="248">
                  <c:v>41523</c:v>
                </c:pt>
                <c:pt idx="249">
                  <c:v>41524</c:v>
                </c:pt>
                <c:pt idx="250">
                  <c:v>41525</c:v>
                </c:pt>
                <c:pt idx="251">
                  <c:v>41526</c:v>
                </c:pt>
                <c:pt idx="252">
                  <c:v>41527</c:v>
                </c:pt>
                <c:pt idx="253">
                  <c:v>41528</c:v>
                </c:pt>
                <c:pt idx="254">
                  <c:v>41529</c:v>
                </c:pt>
                <c:pt idx="255">
                  <c:v>41530</c:v>
                </c:pt>
                <c:pt idx="256">
                  <c:v>41531</c:v>
                </c:pt>
                <c:pt idx="257">
                  <c:v>41532</c:v>
                </c:pt>
                <c:pt idx="258">
                  <c:v>41533</c:v>
                </c:pt>
                <c:pt idx="259">
                  <c:v>41534</c:v>
                </c:pt>
                <c:pt idx="260">
                  <c:v>41535</c:v>
                </c:pt>
                <c:pt idx="261">
                  <c:v>41536</c:v>
                </c:pt>
                <c:pt idx="262">
                  <c:v>41537</c:v>
                </c:pt>
                <c:pt idx="263">
                  <c:v>41538</c:v>
                </c:pt>
                <c:pt idx="264">
                  <c:v>41539</c:v>
                </c:pt>
                <c:pt idx="265">
                  <c:v>41540</c:v>
                </c:pt>
                <c:pt idx="266">
                  <c:v>41541</c:v>
                </c:pt>
                <c:pt idx="267">
                  <c:v>41542</c:v>
                </c:pt>
                <c:pt idx="268">
                  <c:v>41543</c:v>
                </c:pt>
                <c:pt idx="269">
                  <c:v>41544</c:v>
                </c:pt>
                <c:pt idx="270">
                  <c:v>41545</c:v>
                </c:pt>
                <c:pt idx="271">
                  <c:v>41546</c:v>
                </c:pt>
                <c:pt idx="272">
                  <c:v>41547</c:v>
                </c:pt>
                <c:pt idx="273">
                  <c:v>41548</c:v>
                </c:pt>
                <c:pt idx="274">
                  <c:v>41549</c:v>
                </c:pt>
                <c:pt idx="275">
                  <c:v>41550</c:v>
                </c:pt>
                <c:pt idx="276">
                  <c:v>41551</c:v>
                </c:pt>
                <c:pt idx="277">
                  <c:v>41552</c:v>
                </c:pt>
                <c:pt idx="278">
                  <c:v>41553</c:v>
                </c:pt>
                <c:pt idx="279">
                  <c:v>41554</c:v>
                </c:pt>
                <c:pt idx="280">
                  <c:v>41555</c:v>
                </c:pt>
                <c:pt idx="281">
                  <c:v>41556</c:v>
                </c:pt>
                <c:pt idx="282">
                  <c:v>41557</c:v>
                </c:pt>
                <c:pt idx="283">
                  <c:v>41558</c:v>
                </c:pt>
                <c:pt idx="284">
                  <c:v>41559</c:v>
                </c:pt>
                <c:pt idx="285">
                  <c:v>41560</c:v>
                </c:pt>
                <c:pt idx="286">
                  <c:v>41561</c:v>
                </c:pt>
                <c:pt idx="287">
                  <c:v>41562</c:v>
                </c:pt>
                <c:pt idx="288">
                  <c:v>41563</c:v>
                </c:pt>
                <c:pt idx="289">
                  <c:v>41564</c:v>
                </c:pt>
                <c:pt idx="290">
                  <c:v>41565</c:v>
                </c:pt>
                <c:pt idx="291">
                  <c:v>41566</c:v>
                </c:pt>
                <c:pt idx="292">
                  <c:v>41567</c:v>
                </c:pt>
                <c:pt idx="293">
                  <c:v>41568</c:v>
                </c:pt>
                <c:pt idx="294">
                  <c:v>41569</c:v>
                </c:pt>
                <c:pt idx="295">
                  <c:v>41570</c:v>
                </c:pt>
                <c:pt idx="296">
                  <c:v>41571</c:v>
                </c:pt>
                <c:pt idx="297">
                  <c:v>41572</c:v>
                </c:pt>
                <c:pt idx="298">
                  <c:v>41573</c:v>
                </c:pt>
                <c:pt idx="299">
                  <c:v>41574</c:v>
                </c:pt>
                <c:pt idx="300">
                  <c:v>41575</c:v>
                </c:pt>
                <c:pt idx="301">
                  <c:v>41576</c:v>
                </c:pt>
                <c:pt idx="302">
                  <c:v>41577</c:v>
                </c:pt>
                <c:pt idx="303">
                  <c:v>41578</c:v>
                </c:pt>
                <c:pt idx="304">
                  <c:v>41579</c:v>
                </c:pt>
                <c:pt idx="305">
                  <c:v>41580</c:v>
                </c:pt>
                <c:pt idx="306">
                  <c:v>41581</c:v>
                </c:pt>
                <c:pt idx="307">
                  <c:v>41582</c:v>
                </c:pt>
                <c:pt idx="308">
                  <c:v>41583</c:v>
                </c:pt>
                <c:pt idx="309">
                  <c:v>41584</c:v>
                </c:pt>
                <c:pt idx="310">
                  <c:v>41585</c:v>
                </c:pt>
                <c:pt idx="311">
                  <c:v>41586</c:v>
                </c:pt>
                <c:pt idx="312">
                  <c:v>41587</c:v>
                </c:pt>
                <c:pt idx="313">
                  <c:v>41588</c:v>
                </c:pt>
              </c:numCache>
            </c:numRef>
          </c:xVal>
          <c:yVal>
            <c:numRef>
              <c:f>'Pine Island Bayou - T.csv'!$B$2:$B$315</c:f>
              <c:numCache>
                <c:formatCode>0.0</c:formatCode>
                <c:ptCount val="314"/>
                <c:pt idx="0">
                  <c:v>13.2125</c:v>
                </c:pt>
                <c:pt idx="1">
                  <c:v>13.44782609</c:v>
                </c:pt>
                <c:pt idx="2">
                  <c:v>12.55</c:v>
                </c:pt>
                <c:pt idx="3">
                  <c:v>11.58333333</c:v>
                </c:pt>
                <c:pt idx="4">
                  <c:v>10.95833333</c:v>
                </c:pt>
                <c:pt idx="5">
                  <c:v>10.625</c:v>
                </c:pt>
                <c:pt idx="6">
                  <c:v>10.27916667</c:v>
                </c:pt>
                <c:pt idx="7">
                  <c:v>10.78333333</c:v>
                </c:pt>
                <c:pt idx="8">
                  <c:v>11.6625</c:v>
                </c:pt>
                <c:pt idx="9">
                  <c:v>15.483333330000001</c:v>
                </c:pt>
                <c:pt idx="10">
                  <c:v>15.60416667</c:v>
                </c:pt>
                <c:pt idx="11">
                  <c:v>16.145833329999999</c:v>
                </c:pt>
                <c:pt idx="12">
                  <c:v>16.43333333</c:v>
                </c:pt>
                <c:pt idx="13">
                  <c:v>14.637499999999999</c:v>
                </c:pt>
                <c:pt idx="14">
                  <c:v>12.95833333</c:v>
                </c:pt>
                <c:pt idx="15">
                  <c:v>11.204166669999999</c:v>
                </c:pt>
                <c:pt idx="16">
                  <c:v>10.20833333</c:v>
                </c:pt>
                <c:pt idx="17">
                  <c:v>9.4416666669999998</c:v>
                </c:pt>
                <c:pt idx="18">
                  <c:v>8.9541666670000009</c:v>
                </c:pt>
                <c:pt idx="19">
                  <c:v>9.4916666670000005</c:v>
                </c:pt>
                <c:pt idx="20">
                  <c:v>9.8666666670000005</c:v>
                </c:pt>
                <c:pt idx="21">
                  <c:v>10.0375</c:v>
                </c:pt>
                <c:pt idx="22">
                  <c:v>9.9583333330000006</c:v>
                </c:pt>
                <c:pt idx="23">
                  <c:v>11.258333329999999</c:v>
                </c:pt>
                <c:pt idx="24">
                  <c:v>11.608333330000001</c:v>
                </c:pt>
                <c:pt idx="25">
                  <c:v>13.02916667</c:v>
                </c:pt>
                <c:pt idx="26">
                  <c:v>13.454166669999999</c:v>
                </c:pt>
                <c:pt idx="27">
                  <c:v>14.55</c:v>
                </c:pt>
                <c:pt idx="28">
                  <c:v>15.21666667</c:v>
                </c:pt>
                <c:pt idx="29">
                  <c:v>16.175000000000001</c:v>
                </c:pt>
                <c:pt idx="30">
                  <c:v>14.670833330000001</c:v>
                </c:pt>
                <c:pt idx="31">
                  <c:v>14.320833329999999</c:v>
                </c:pt>
                <c:pt idx="32">
                  <c:v>14.28333333</c:v>
                </c:pt>
                <c:pt idx="33">
                  <c:v>15.49583333</c:v>
                </c:pt>
                <c:pt idx="34">
                  <c:v>14.929166670000001</c:v>
                </c:pt>
                <c:pt idx="35">
                  <c:v>15.262499999999999</c:v>
                </c:pt>
                <c:pt idx="36">
                  <c:v>16.020833329999999</c:v>
                </c:pt>
                <c:pt idx="37">
                  <c:v>16.479166670000001</c:v>
                </c:pt>
                <c:pt idx="38">
                  <c:v>16.662500000000001</c:v>
                </c:pt>
                <c:pt idx="39">
                  <c:v>16.4375</c:v>
                </c:pt>
                <c:pt idx="40">
                  <c:v>16.695833329999999</c:v>
                </c:pt>
                <c:pt idx="41">
                  <c:v>16.24583333</c:v>
                </c:pt>
                <c:pt idx="42">
                  <c:v>15.81666667</c:v>
                </c:pt>
                <c:pt idx="43">
                  <c:v>14.975</c:v>
                </c:pt>
                <c:pt idx="44">
                  <c:v>14.47083333</c:v>
                </c:pt>
                <c:pt idx="45">
                  <c:v>14.22916667</c:v>
                </c:pt>
                <c:pt idx="46">
                  <c:v>13.775</c:v>
                </c:pt>
                <c:pt idx="47">
                  <c:v>13.1625</c:v>
                </c:pt>
                <c:pt idx="48">
                  <c:v>13.2875</c:v>
                </c:pt>
                <c:pt idx="49">
                  <c:v>14.65416667</c:v>
                </c:pt>
                <c:pt idx="50">
                  <c:v>13.96666667</c:v>
                </c:pt>
                <c:pt idx="51">
                  <c:v>14.45</c:v>
                </c:pt>
                <c:pt idx="52">
                  <c:v>14.81666667</c:v>
                </c:pt>
                <c:pt idx="53">
                  <c:v>15.35416667</c:v>
                </c:pt>
                <c:pt idx="54">
                  <c:v>15.320833329999999</c:v>
                </c:pt>
                <c:pt idx="55">
                  <c:v>16.05833333</c:v>
                </c:pt>
                <c:pt idx="56">
                  <c:v>15.49565217</c:v>
                </c:pt>
                <c:pt idx="57">
                  <c:v>15.74583333</c:v>
                </c:pt>
                <c:pt idx="58">
                  <c:v>15.225</c:v>
                </c:pt>
                <c:pt idx="59">
                  <c:v>15.65833333</c:v>
                </c:pt>
                <c:pt idx="60">
                  <c:v>15.237500000000001</c:v>
                </c:pt>
                <c:pt idx="61">
                  <c:v>14.516666669999999</c:v>
                </c:pt>
                <c:pt idx="62">
                  <c:v>14.295833330000001</c:v>
                </c:pt>
                <c:pt idx="63">
                  <c:v>16.024999999999999</c:v>
                </c:pt>
                <c:pt idx="64">
                  <c:v>16.179166670000001</c:v>
                </c:pt>
                <c:pt idx="65">
                  <c:v>15.2125</c:v>
                </c:pt>
                <c:pt idx="66">
                  <c:v>15.18333333</c:v>
                </c:pt>
                <c:pt idx="67">
                  <c:v>15.93333333</c:v>
                </c:pt>
                <c:pt idx="68">
                  <c:v>16.0625</c:v>
                </c:pt>
                <c:pt idx="69">
                  <c:v>16.208333329999999</c:v>
                </c:pt>
                <c:pt idx="70">
                  <c:v>15.741666670000001</c:v>
                </c:pt>
                <c:pt idx="71">
                  <c:v>16.391666669999999</c:v>
                </c:pt>
                <c:pt idx="72">
                  <c:v>15.53333333</c:v>
                </c:pt>
                <c:pt idx="73">
                  <c:v>15.33333333</c:v>
                </c:pt>
                <c:pt idx="74">
                  <c:v>15.9375</c:v>
                </c:pt>
                <c:pt idx="75">
                  <c:v>17.095833330000001</c:v>
                </c:pt>
                <c:pt idx="76">
                  <c:v>18.262499999999999</c:v>
                </c:pt>
                <c:pt idx="77">
                  <c:v>19.587499999999999</c:v>
                </c:pt>
                <c:pt idx="78">
                  <c:v>21.429166670000001</c:v>
                </c:pt>
                <c:pt idx="79">
                  <c:v>19.8</c:v>
                </c:pt>
                <c:pt idx="80">
                  <c:v>19.6875</c:v>
                </c:pt>
                <c:pt idx="81">
                  <c:v>20.445833329999999</c:v>
                </c:pt>
                <c:pt idx="82">
                  <c:v>20.541666670000001</c:v>
                </c:pt>
                <c:pt idx="83">
                  <c:v>19.483333330000001</c:v>
                </c:pt>
                <c:pt idx="84">
                  <c:v>18.991666670000001</c:v>
                </c:pt>
                <c:pt idx="85">
                  <c:v>17.887499999999999</c:v>
                </c:pt>
                <c:pt idx="86">
                  <c:v>18.137499999999999</c:v>
                </c:pt>
                <c:pt idx="87">
                  <c:v>18.791666670000001</c:v>
                </c:pt>
                <c:pt idx="88">
                  <c:v>19.420833330000001</c:v>
                </c:pt>
                <c:pt idx="89">
                  <c:v>19.7</c:v>
                </c:pt>
                <c:pt idx="90">
                  <c:v>19.899999999999999</c:v>
                </c:pt>
                <c:pt idx="91">
                  <c:v>20.7</c:v>
                </c:pt>
                <c:pt idx="92">
                  <c:v>19.45</c:v>
                </c:pt>
                <c:pt idx="93">
                  <c:v>17.770833329999999</c:v>
                </c:pt>
                <c:pt idx="94">
                  <c:v>17.929166670000001</c:v>
                </c:pt>
                <c:pt idx="95">
                  <c:v>17.541666670000001</c:v>
                </c:pt>
                <c:pt idx="96">
                  <c:v>17.8125</c:v>
                </c:pt>
                <c:pt idx="97">
                  <c:v>19.070833329999999</c:v>
                </c:pt>
                <c:pt idx="98">
                  <c:v>20.533333330000001</c:v>
                </c:pt>
                <c:pt idx="99">
                  <c:v>20.95</c:v>
                </c:pt>
                <c:pt idx="100">
                  <c:v>16.854166670000001</c:v>
                </c:pt>
                <c:pt idx="101">
                  <c:v>16.19166667</c:v>
                </c:pt>
                <c:pt idx="102">
                  <c:v>17.112500000000001</c:v>
                </c:pt>
                <c:pt idx="103">
                  <c:v>18.304166670000001</c:v>
                </c:pt>
                <c:pt idx="104">
                  <c:v>19.56666667</c:v>
                </c:pt>
                <c:pt idx="105">
                  <c:v>20.762499999999999</c:v>
                </c:pt>
                <c:pt idx="106">
                  <c:v>21.466666669999999</c:v>
                </c:pt>
                <c:pt idx="107">
                  <c:v>21.8</c:v>
                </c:pt>
                <c:pt idx="108">
                  <c:v>21.417391299999998</c:v>
                </c:pt>
                <c:pt idx="109">
                  <c:v>20.854166670000001</c:v>
                </c:pt>
                <c:pt idx="110">
                  <c:v>20.670833330000001</c:v>
                </c:pt>
                <c:pt idx="111">
                  <c:v>20.595833330000001</c:v>
                </c:pt>
                <c:pt idx="112">
                  <c:v>21.00416667</c:v>
                </c:pt>
                <c:pt idx="113">
                  <c:v>21.520833329999999</c:v>
                </c:pt>
                <c:pt idx="114">
                  <c:v>21.44166667</c:v>
                </c:pt>
                <c:pt idx="115">
                  <c:v>21.041666670000001</c:v>
                </c:pt>
                <c:pt idx="116">
                  <c:v>21.25</c:v>
                </c:pt>
                <c:pt idx="117">
                  <c:v>21.520833329999999</c:v>
                </c:pt>
                <c:pt idx="118">
                  <c:v>21.845833330000001</c:v>
                </c:pt>
                <c:pt idx="119">
                  <c:v>22.8125</c:v>
                </c:pt>
                <c:pt idx="120">
                  <c:v>23.875</c:v>
                </c:pt>
                <c:pt idx="121">
                  <c:v>24.262499999999999</c:v>
                </c:pt>
                <c:pt idx="122">
                  <c:v>22.009090910000001</c:v>
                </c:pt>
                <c:pt idx="123">
                  <c:v>21.345833330000001</c:v>
                </c:pt>
                <c:pt idx="124">
                  <c:v>21.725000000000001</c:v>
                </c:pt>
                <c:pt idx="125">
                  <c:v>21.62083333</c:v>
                </c:pt>
                <c:pt idx="126">
                  <c:v>21.837499999999999</c:v>
                </c:pt>
                <c:pt idx="127">
                  <c:v>22.033333330000001</c:v>
                </c:pt>
                <c:pt idx="128">
                  <c:v>23.074999999999999</c:v>
                </c:pt>
                <c:pt idx="129">
                  <c:v>20.49583333</c:v>
                </c:pt>
                <c:pt idx="130">
                  <c:v>20.524999999999999</c:v>
                </c:pt>
                <c:pt idx="131">
                  <c:v>21.341666669999999</c:v>
                </c:pt>
                <c:pt idx="132">
                  <c:v>21.43333333</c:v>
                </c:pt>
                <c:pt idx="133">
                  <c:v>21.56666667</c:v>
                </c:pt>
                <c:pt idx="134">
                  <c:v>21.695833329999999</c:v>
                </c:pt>
                <c:pt idx="135">
                  <c:v>21.95</c:v>
                </c:pt>
                <c:pt idx="136">
                  <c:v>22.53043478</c:v>
                </c:pt>
                <c:pt idx="137">
                  <c:v>23.462499999999999</c:v>
                </c:pt>
                <c:pt idx="138">
                  <c:v>24.387499999999999</c:v>
                </c:pt>
                <c:pt idx="139">
                  <c:v>25.675000000000001</c:v>
                </c:pt>
                <c:pt idx="140">
                  <c:v>26.4</c:v>
                </c:pt>
                <c:pt idx="141">
                  <c:v>27.104166670000001</c:v>
                </c:pt>
                <c:pt idx="142">
                  <c:v>27.25</c:v>
                </c:pt>
                <c:pt idx="143">
                  <c:v>27.545833330000001</c:v>
                </c:pt>
                <c:pt idx="144">
                  <c:v>27.866666670000001</c:v>
                </c:pt>
                <c:pt idx="145">
                  <c:v>27.404166669999999</c:v>
                </c:pt>
                <c:pt idx="146">
                  <c:v>27.333333329999999</c:v>
                </c:pt>
                <c:pt idx="147">
                  <c:v>27.354166670000001</c:v>
                </c:pt>
                <c:pt idx="148">
                  <c:v>27.524999999999999</c:v>
                </c:pt>
                <c:pt idx="149">
                  <c:v>27.62916667</c:v>
                </c:pt>
                <c:pt idx="150">
                  <c:v>27.808695650000001</c:v>
                </c:pt>
                <c:pt idx="151">
                  <c:v>27.93333333</c:v>
                </c:pt>
                <c:pt idx="152">
                  <c:v>28.574999999999999</c:v>
                </c:pt>
                <c:pt idx="153">
                  <c:v>29.020833329999999</c:v>
                </c:pt>
                <c:pt idx="154">
                  <c:v>28.75416667</c:v>
                </c:pt>
                <c:pt idx="155">
                  <c:v>29.008333329999999</c:v>
                </c:pt>
                <c:pt idx="156">
                  <c:v>29.416666670000001</c:v>
                </c:pt>
                <c:pt idx="157">
                  <c:v>28.774999999999999</c:v>
                </c:pt>
                <c:pt idx="158">
                  <c:v>27.991666670000001</c:v>
                </c:pt>
                <c:pt idx="159">
                  <c:v>27.87083333</c:v>
                </c:pt>
                <c:pt idx="160">
                  <c:v>27.037500000000001</c:v>
                </c:pt>
                <c:pt idx="161">
                  <c:v>27.679166670000001</c:v>
                </c:pt>
                <c:pt idx="162">
                  <c:v>28.662500000000001</c:v>
                </c:pt>
                <c:pt idx="163">
                  <c:v>29.658333330000001</c:v>
                </c:pt>
                <c:pt idx="164">
                  <c:v>29.904545450000001</c:v>
                </c:pt>
                <c:pt idx="165">
                  <c:v>29.875</c:v>
                </c:pt>
                <c:pt idx="166">
                  <c:v>29.662500000000001</c:v>
                </c:pt>
                <c:pt idx="167">
                  <c:v>29.85</c:v>
                </c:pt>
                <c:pt idx="168">
                  <c:v>29.770833329999999</c:v>
                </c:pt>
                <c:pt idx="169">
                  <c:v>28.2</c:v>
                </c:pt>
                <c:pt idx="170">
                  <c:v>28.891666669999999</c:v>
                </c:pt>
                <c:pt idx="171">
                  <c:v>28.841666669999999</c:v>
                </c:pt>
                <c:pt idx="172">
                  <c:v>29.5</c:v>
                </c:pt>
                <c:pt idx="173">
                  <c:v>30.366666670000001</c:v>
                </c:pt>
                <c:pt idx="174">
                  <c:v>30.112500000000001</c:v>
                </c:pt>
                <c:pt idx="175">
                  <c:v>30.041666670000001</c:v>
                </c:pt>
                <c:pt idx="176">
                  <c:v>30.3</c:v>
                </c:pt>
                <c:pt idx="177">
                  <c:v>30.75416667</c:v>
                </c:pt>
                <c:pt idx="178">
                  <c:v>31.05</c:v>
                </c:pt>
                <c:pt idx="179">
                  <c:v>31.670833330000001</c:v>
                </c:pt>
                <c:pt idx="180">
                  <c:v>31.75416667</c:v>
                </c:pt>
                <c:pt idx="181">
                  <c:v>31.095833330000001</c:v>
                </c:pt>
                <c:pt idx="182">
                  <c:v>30.637499999999999</c:v>
                </c:pt>
                <c:pt idx="183">
                  <c:v>30.708333329999999</c:v>
                </c:pt>
                <c:pt idx="184">
                  <c:v>30.720833330000001</c:v>
                </c:pt>
                <c:pt idx="185">
                  <c:v>30.65</c:v>
                </c:pt>
                <c:pt idx="186">
                  <c:v>30.462499999999999</c:v>
                </c:pt>
                <c:pt idx="187">
                  <c:v>30.358333330000001</c:v>
                </c:pt>
                <c:pt idx="188">
                  <c:v>29.774999999999999</c:v>
                </c:pt>
                <c:pt idx="189">
                  <c:v>29.625</c:v>
                </c:pt>
                <c:pt idx="190">
                  <c:v>29.741666670000001</c:v>
                </c:pt>
                <c:pt idx="191">
                  <c:v>30.175000000000001</c:v>
                </c:pt>
                <c:pt idx="192">
                  <c:v>30.99583333</c:v>
                </c:pt>
                <c:pt idx="193">
                  <c:v>31.49583333</c:v>
                </c:pt>
                <c:pt idx="194">
                  <c:v>30.925000000000001</c:v>
                </c:pt>
                <c:pt idx="195">
                  <c:v>30.220833330000001</c:v>
                </c:pt>
                <c:pt idx="196">
                  <c:v>29.908333330000001</c:v>
                </c:pt>
                <c:pt idx="197">
                  <c:v>29.408333330000001</c:v>
                </c:pt>
                <c:pt idx="198">
                  <c:v>29.329166669999999</c:v>
                </c:pt>
                <c:pt idx="199">
                  <c:v>29.429166670000001</c:v>
                </c:pt>
                <c:pt idx="200">
                  <c:v>28.87916667</c:v>
                </c:pt>
                <c:pt idx="201">
                  <c:v>28.62916667</c:v>
                </c:pt>
                <c:pt idx="202">
                  <c:v>28.65</c:v>
                </c:pt>
                <c:pt idx="203">
                  <c:v>29.141666669999999</c:v>
                </c:pt>
                <c:pt idx="204">
                  <c:v>29.570833329999999</c:v>
                </c:pt>
                <c:pt idx="205">
                  <c:v>30.454166669999999</c:v>
                </c:pt>
                <c:pt idx="206">
                  <c:v>30.191304349999999</c:v>
                </c:pt>
                <c:pt idx="207">
                  <c:v>30.520833329999999</c:v>
                </c:pt>
                <c:pt idx="208">
                  <c:v>30.487500000000001</c:v>
                </c:pt>
                <c:pt idx="209">
                  <c:v>29.866666670000001</c:v>
                </c:pt>
                <c:pt idx="210">
                  <c:v>29.758333329999999</c:v>
                </c:pt>
                <c:pt idx="211">
                  <c:v>30.020833329999999</c:v>
                </c:pt>
                <c:pt idx="212">
                  <c:v>30.512499999999999</c:v>
                </c:pt>
                <c:pt idx="213">
                  <c:v>30.758333329999999</c:v>
                </c:pt>
                <c:pt idx="214">
                  <c:v>30.69166667</c:v>
                </c:pt>
                <c:pt idx="215">
                  <c:v>30.774999999999999</c:v>
                </c:pt>
                <c:pt idx="216">
                  <c:v>30.74583333</c:v>
                </c:pt>
                <c:pt idx="217">
                  <c:v>30.633333329999999</c:v>
                </c:pt>
                <c:pt idx="218">
                  <c:v>30.74583333</c:v>
                </c:pt>
                <c:pt idx="219">
                  <c:v>31</c:v>
                </c:pt>
                <c:pt idx="220">
                  <c:v>31.304166670000001</c:v>
                </c:pt>
                <c:pt idx="221">
                  <c:v>31.62916667</c:v>
                </c:pt>
                <c:pt idx="222">
                  <c:v>31.133333329999999</c:v>
                </c:pt>
                <c:pt idx="223">
                  <c:v>30.604166670000001</c:v>
                </c:pt>
                <c:pt idx="224">
                  <c:v>30.608333330000001</c:v>
                </c:pt>
                <c:pt idx="225">
                  <c:v>30.920833330000001</c:v>
                </c:pt>
                <c:pt idx="226">
                  <c:v>30.216666669999999</c:v>
                </c:pt>
                <c:pt idx="227">
                  <c:v>30.2</c:v>
                </c:pt>
                <c:pt idx="228">
                  <c:v>30.416666670000001</c:v>
                </c:pt>
                <c:pt idx="229">
                  <c:v>30.125</c:v>
                </c:pt>
                <c:pt idx="230">
                  <c:v>30.070833329999999</c:v>
                </c:pt>
                <c:pt idx="231">
                  <c:v>29.8</c:v>
                </c:pt>
                <c:pt idx="232">
                  <c:v>29.854166670000001</c:v>
                </c:pt>
                <c:pt idx="233">
                  <c:v>30.37083333</c:v>
                </c:pt>
                <c:pt idx="234">
                  <c:v>29.912500000000001</c:v>
                </c:pt>
                <c:pt idx="235">
                  <c:v>30.204166669999999</c:v>
                </c:pt>
                <c:pt idx="236">
                  <c:v>29.833333329999999</c:v>
                </c:pt>
                <c:pt idx="237">
                  <c:v>29.19166667</c:v>
                </c:pt>
                <c:pt idx="238">
                  <c:v>28.954166669999999</c:v>
                </c:pt>
                <c:pt idx="239">
                  <c:v>29.112500000000001</c:v>
                </c:pt>
                <c:pt idx="240">
                  <c:v>29.341666669999999</c:v>
                </c:pt>
                <c:pt idx="241">
                  <c:v>29.345833330000001</c:v>
                </c:pt>
                <c:pt idx="242">
                  <c:v>29.3</c:v>
                </c:pt>
                <c:pt idx="243">
                  <c:v>29.2</c:v>
                </c:pt>
                <c:pt idx="244">
                  <c:v>29.341666669999999</c:v>
                </c:pt>
                <c:pt idx="245">
                  <c:v>29.637499999999999</c:v>
                </c:pt>
                <c:pt idx="246">
                  <c:v>29.712499999999999</c:v>
                </c:pt>
                <c:pt idx="247">
                  <c:v>29.94166667</c:v>
                </c:pt>
                <c:pt idx="248">
                  <c:v>29.678260869999999</c:v>
                </c:pt>
                <c:pt idx="249">
                  <c:v>29.616666670000001</c:v>
                </c:pt>
                <c:pt idx="250">
                  <c:v>29.445833329999999</c:v>
                </c:pt>
                <c:pt idx="251">
                  <c:v>29.358333330000001</c:v>
                </c:pt>
                <c:pt idx="252">
                  <c:v>29.483333330000001</c:v>
                </c:pt>
                <c:pt idx="253">
                  <c:v>29.62083333</c:v>
                </c:pt>
                <c:pt idx="254">
                  <c:v>29.80833333</c:v>
                </c:pt>
                <c:pt idx="255">
                  <c:v>29.904166669999999</c:v>
                </c:pt>
                <c:pt idx="256">
                  <c:v>30.274999999999999</c:v>
                </c:pt>
                <c:pt idx="257">
                  <c:v>30.041666670000001</c:v>
                </c:pt>
                <c:pt idx="258">
                  <c:v>30.116666670000001</c:v>
                </c:pt>
                <c:pt idx="259">
                  <c:v>29.891666669999999</c:v>
                </c:pt>
                <c:pt idx="260">
                  <c:v>29.845833330000001</c:v>
                </c:pt>
                <c:pt idx="261">
                  <c:v>29.6875</c:v>
                </c:pt>
                <c:pt idx="262">
                  <c:v>29.06666667</c:v>
                </c:pt>
                <c:pt idx="263">
                  <c:v>27.962499999999999</c:v>
                </c:pt>
                <c:pt idx="264">
                  <c:v>27.074999999999999</c:v>
                </c:pt>
                <c:pt idx="265">
                  <c:v>25.891666669999999</c:v>
                </c:pt>
                <c:pt idx="266">
                  <c:v>25.74583333</c:v>
                </c:pt>
                <c:pt idx="267">
                  <c:v>26.3</c:v>
                </c:pt>
                <c:pt idx="268">
                  <c:v>26.1875</c:v>
                </c:pt>
                <c:pt idx="269">
                  <c:v>26.4375</c:v>
                </c:pt>
                <c:pt idx="270">
                  <c:v>26.762499999999999</c:v>
                </c:pt>
                <c:pt idx="271">
                  <c:v>26.75</c:v>
                </c:pt>
                <c:pt idx="272">
                  <c:v>25.829166669999999</c:v>
                </c:pt>
                <c:pt idx="273">
                  <c:v>25.045833330000001</c:v>
                </c:pt>
                <c:pt idx="274">
                  <c:v>24.637499999999999</c:v>
                </c:pt>
                <c:pt idx="275">
                  <c:v>25.087499999999999</c:v>
                </c:pt>
                <c:pt idx="276">
                  <c:v>25.5625</c:v>
                </c:pt>
                <c:pt idx="277">
                  <c:v>25.975000000000001</c:v>
                </c:pt>
                <c:pt idx="278">
                  <c:v>25.516666669999999</c:v>
                </c:pt>
                <c:pt idx="279">
                  <c:v>25.291666670000001</c:v>
                </c:pt>
                <c:pt idx="280">
                  <c:v>24.508333329999999</c:v>
                </c:pt>
                <c:pt idx="281">
                  <c:v>24.0625</c:v>
                </c:pt>
                <c:pt idx="282">
                  <c:v>23.85</c:v>
                </c:pt>
                <c:pt idx="283">
                  <c:v>23.733333330000001</c:v>
                </c:pt>
                <c:pt idx="284">
                  <c:v>24.225000000000001</c:v>
                </c:pt>
                <c:pt idx="285">
                  <c:v>24.158333330000001</c:v>
                </c:pt>
                <c:pt idx="286">
                  <c:v>23.56666667</c:v>
                </c:pt>
                <c:pt idx="287">
                  <c:v>23.679166670000001</c:v>
                </c:pt>
                <c:pt idx="288">
                  <c:v>24.354166670000001</c:v>
                </c:pt>
                <c:pt idx="289">
                  <c:v>23.820833329999999</c:v>
                </c:pt>
                <c:pt idx="290">
                  <c:v>23.074999999999999</c:v>
                </c:pt>
                <c:pt idx="291">
                  <c:v>22.537500000000001</c:v>
                </c:pt>
                <c:pt idx="292">
                  <c:v>20.070833329999999</c:v>
                </c:pt>
                <c:pt idx="293">
                  <c:v>18.520833329999999</c:v>
                </c:pt>
                <c:pt idx="294">
                  <c:v>18.470833330000001</c:v>
                </c:pt>
                <c:pt idx="295">
                  <c:v>18.37916667</c:v>
                </c:pt>
                <c:pt idx="296">
                  <c:v>18.25416667</c:v>
                </c:pt>
                <c:pt idx="297">
                  <c:v>18.784210529999999</c:v>
                </c:pt>
                <c:pt idx="298">
                  <c:v>18.545833330000001</c:v>
                </c:pt>
                <c:pt idx="299">
                  <c:v>18.866666670000001</c:v>
                </c:pt>
                <c:pt idx="300">
                  <c:v>19.270833329999999</c:v>
                </c:pt>
                <c:pt idx="301">
                  <c:v>19.387499999999999</c:v>
                </c:pt>
                <c:pt idx="302">
                  <c:v>20.287500000000001</c:v>
                </c:pt>
                <c:pt idx="303">
                  <c:v>21.68333333</c:v>
                </c:pt>
                <c:pt idx="304">
                  <c:v>21.50416667</c:v>
                </c:pt>
                <c:pt idx="305">
                  <c:v>20.695833329999999</c:v>
                </c:pt>
                <c:pt idx="306">
                  <c:v>19.279166669999999</c:v>
                </c:pt>
                <c:pt idx="307">
                  <c:v>18.287500000000001</c:v>
                </c:pt>
                <c:pt idx="308">
                  <c:v>18.408333330000001</c:v>
                </c:pt>
                <c:pt idx="309">
                  <c:v>18.970833330000001</c:v>
                </c:pt>
                <c:pt idx="310">
                  <c:v>18.30833333</c:v>
                </c:pt>
                <c:pt idx="311">
                  <c:v>17.304166670000001</c:v>
                </c:pt>
                <c:pt idx="312">
                  <c:v>16.762499999999999</c:v>
                </c:pt>
                <c:pt idx="313">
                  <c:v>16.579999999999998</c:v>
                </c:pt>
              </c:numCache>
            </c:numRef>
          </c:yVal>
          <c:smooth val="0"/>
        </c:ser>
        <c:dLbls>
          <c:showLegendKey val="0"/>
          <c:showVal val="0"/>
          <c:showCatName val="0"/>
          <c:showSerName val="0"/>
          <c:showPercent val="0"/>
          <c:showBubbleSize val="0"/>
        </c:dLbls>
        <c:axId val="37466880"/>
        <c:axId val="37468800"/>
      </c:scatterChart>
      <c:valAx>
        <c:axId val="37466880"/>
        <c:scaling>
          <c:orientation val="minMax"/>
          <c:max val="41600"/>
          <c:min val="41260"/>
        </c:scaling>
        <c:delete val="0"/>
        <c:axPos val="b"/>
        <c:numFmt formatCode="m/d/yyyy" sourceLinked="1"/>
        <c:majorTickMark val="out"/>
        <c:minorTickMark val="none"/>
        <c:tickLblPos val="nextTo"/>
        <c:txPr>
          <a:bodyPr rot="-2100000" vert="horz"/>
          <a:lstStyle/>
          <a:p>
            <a:pPr>
              <a:defRPr sz="1200">
                <a:latin typeface="Times New Roman" panose="02020603050405020304" pitchFamily="18" charset="0"/>
                <a:cs typeface="Times New Roman" panose="02020603050405020304" pitchFamily="18" charset="0"/>
              </a:defRPr>
            </a:pPr>
            <a:endParaRPr lang="en-US"/>
          </a:p>
        </c:txPr>
        <c:crossAx val="37468800"/>
        <c:crosses val="autoZero"/>
        <c:crossBetween val="midCat"/>
        <c:majorUnit val="30"/>
      </c:valAx>
      <c:valAx>
        <c:axId val="37468800"/>
        <c:scaling>
          <c:orientation val="minMax"/>
          <c:min val="0"/>
        </c:scaling>
        <c:delete val="0"/>
        <c:axPos val="l"/>
        <c:majorGridlines/>
        <c:numFmt formatCode="0.0" sourceLinked="1"/>
        <c:majorTickMark val="out"/>
        <c:minorTickMark val="none"/>
        <c:tickLblPos val="nextTo"/>
        <c:txPr>
          <a:bodyPr/>
          <a:lstStyle/>
          <a:p>
            <a:pPr>
              <a:defRPr sz="1200">
                <a:latin typeface="Times New Roman" panose="02020603050405020304" pitchFamily="18" charset="0"/>
                <a:cs typeface="Times New Roman" panose="02020603050405020304" pitchFamily="18" charset="0"/>
              </a:defRPr>
            </a:pPr>
            <a:endParaRPr lang="en-US"/>
          </a:p>
        </c:txPr>
        <c:crossAx val="37466880"/>
        <c:crosses val="autoZero"/>
        <c:crossBetween val="midCat"/>
        <c:majorUnit val="5"/>
      </c:valAx>
      <c:spPr>
        <a:solidFill>
          <a:schemeClr val="bg1">
            <a:lumMod val="95000"/>
          </a:schemeClr>
        </a:solidFill>
      </c:spPr>
    </c:plotArea>
    <c:legend>
      <c:legendPos val="r"/>
      <c:layout>
        <c:manualLayout>
          <c:xMode val="edge"/>
          <c:yMode val="edge"/>
          <c:x val="0.85054593175853022"/>
          <c:y val="0.38688406373445744"/>
          <c:w val="0.14209289056259272"/>
          <c:h val="0.16247037302155412"/>
        </c:manualLayout>
      </c:layout>
      <c:overlay val="0"/>
      <c:txPr>
        <a:bodyPr/>
        <a:lstStyle/>
        <a:p>
          <a:pPr>
            <a:defRPr sz="1500"/>
          </a:pPr>
          <a:endParaRPr lang="en-US"/>
        </a:p>
      </c:txPr>
    </c:legend>
    <c:plotVisOnly val="1"/>
    <c:dispBlanksAs val="gap"/>
    <c:showDLblsOverMax val="0"/>
  </c:chart>
  <c:externalData r:id="rId2">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C1A76BD-223D-431D-AEEB-3DA60AD54876}" type="doc">
      <dgm:prSet loTypeId="urn:microsoft.com/office/officeart/2005/8/layout/chevron1" loCatId="process" qsTypeId="urn:microsoft.com/office/officeart/2005/8/quickstyle/simple1" qsCatId="simple" csTypeId="urn:microsoft.com/office/officeart/2005/8/colors/accent1_2" csCatId="accent1" phldr="1"/>
      <dgm:spPr/>
    </dgm:pt>
    <dgm:pt modelId="{810EECB0-FDFB-46A4-BB88-BD22124C611E}">
      <dgm:prSet phldrT="[Text]"/>
      <dgm:spPr/>
      <dgm:t>
        <a:bodyPr/>
        <a:lstStyle/>
        <a:p>
          <a:r>
            <a:rPr lang="en-US" dirty="0" smtClean="0"/>
            <a:t>Nutrient (N + P) Increase</a:t>
          </a:r>
          <a:endParaRPr lang="en-US" dirty="0"/>
        </a:p>
      </dgm:t>
    </dgm:pt>
    <dgm:pt modelId="{6B01AC7C-2502-4C93-A2B2-71F6E9F5AEFE}" type="parTrans" cxnId="{400D5E0F-1810-44CB-B7C4-14CAEF39E6B0}">
      <dgm:prSet/>
      <dgm:spPr/>
      <dgm:t>
        <a:bodyPr/>
        <a:lstStyle/>
        <a:p>
          <a:endParaRPr lang="en-US"/>
        </a:p>
      </dgm:t>
    </dgm:pt>
    <dgm:pt modelId="{CC234D95-CDB1-4B8B-8D61-720D8F2966E7}" type="sibTrans" cxnId="{400D5E0F-1810-44CB-B7C4-14CAEF39E6B0}">
      <dgm:prSet/>
      <dgm:spPr/>
      <dgm:t>
        <a:bodyPr/>
        <a:lstStyle/>
        <a:p>
          <a:endParaRPr lang="en-US"/>
        </a:p>
      </dgm:t>
    </dgm:pt>
    <dgm:pt modelId="{81033D31-62E1-4165-B9CC-76B12F051947}">
      <dgm:prSet phldrT="[Text]"/>
      <dgm:spPr/>
      <dgm:t>
        <a:bodyPr/>
        <a:lstStyle/>
        <a:p>
          <a:r>
            <a:rPr lang="en-US" dirty="0" smtClean="0"/>
            <a:t>Eutrophication, Algal Growth</a:t>
          </a:r>
          <a:endParaRPr lang="en-US" dirty="0"/>
        </a:p>
      </dgm:t>
    </dgm:pt>
    <dgm:pt modelId="{25F1DCCE-B2B4-44FC-BC6A-23EAC31407D1}" type="parTrans" cxnId="{8C4D756A-6992-4B1A-B47B-C235095A4060}">
      <dgm:prSet/>
      <dgm:spPr/>
      <dgm:t>
        <a:bodyPr/>
        <a:lstStyle/>
        <a:p>
          <a:endParaRPr lang="en-US"/>
        </a:p>
      </dgm:t>
    </dgm:pt>
    <dgm:pt modelId="{5F6ECA43-7F90-4E44-851D-1E8147D564B2}" type="sibTrans" cxnId="{8C4D756A-6992-4B1A-B47B-C235095A4060}">
      <dgm:prSet/>
      <dgm:spPr/>
      <dgm:t>
        <a:bodyPr/>
        <a:lstStyle/>
        <a:p>
          <a:endParaRPr lang="en-US"/>
        </a:p>
      </dgm:t>
    </dgm:pt>
    <dgm:pt modelId="{F67274AC-6927-436D-AE64-1B34C512443C}">
      <dgm:prSet phldrT="[Text]"/>
      <dgm:spPr/>
      <dgm:t>
        <a:bodyPr/>
        <a:lstStyle/>
        <a:p>
          <a:r>
            <a:rPr lang="en-US" dirty="0" smtClean="0"/>
            <a:t>Algal Death</a:t>
          </a:r>
          <a:endParaRPr lang="en-US" dirty="0"/>
        </a:p>
      </dgm:t>
    </dgm:pt>
    <dgm:pt modelId="{9F9206CC-6D86-4A25-9B8C-5CC5C6CDCC0B}" type="parTrans" cxnId="{82CE6508-77D4-43E8-A1A2-1B721B73A78F}">
      <dgm:prSet/>
      <dgm:spPr/>
      <dgm:t>
        <a:bodyPr/>
        <a:lstStyle/>
        <a:p>
          <a:endParaRPr lang="en-US"/>
        </a:p>
      </dgm:t>
    </dgm:pt>
    <dgm:pt modelId="{EBFCC92D-9ECE-4158-AD92-5F43ECA04558}" type="sibTrans" cxnId="{82CE6508-77D4-43E8-A1A2-1B721B73A78F}">
      <dgm:prSet/>
      <dgm:spPr/>
      <dgm:t>
        <a:bodyPr/>
        <a:lstStyle/>
        <a:p>
          <a:endParaRPr lang="en-US"/>
        </a:p>
      </dgm:t>
    </dgm:pt>
    <dgm:pt modelId="{7AC69455-DE64-4933-9E32-7D3CDFD64B94}">
      <dgm:prSet phldrT="[Text]"/>
      <dgm:spPr/>
      <dgm:t>
        <a:bodyPr/>
        <a:lstStyle/>
        <a:p>
          <a:r>
            <a:rPr lang="en-US" dirty="0" smtClean="0"/>
            <a:t>Microbial Population Increases </a:t>
          </a:r>
          <a:endParaRPr lang="en-US" dirty="0"/>
        </a:p>
      </dgm:t>
    </dgm:pt>
    <dgm:pt modelId="{2A565EB1-68AB-47C8-B116-CC3693EAEFAC}" type="parTrans" cxnId="{AD0AF752-EF3E-42D6-A523-F77FA6772C51}">
      <dgm:prSet/>
      <dgm:spPr/>
      <dgm:t>
        <a:bodyPr/>
        <a:lstStyle/>
        <a:p>
          <a:endParaRPr lang="en-US"/>
        </a:p>
      </dgm:t>
    </dgm:pt>
    <dgm:pt modelId="{1E105D8D-6D29-499A-ABF3-FD9CAD2B45B6}" type="sibTrans" cxnId="{AD0AF752-EF3E-42D6-A523-F77FA6772C51}">
      <dgm:prSet/>
      <dgm:spPr/>
      <dgm:t>
        <a:bodyPr/>
        <a:lstStyle/>
        <a:p>
          <a:endParaRPr lang="en-US"/>
        </a:p>
      </dgm:t>
    </dgm:pt>
    <dgm:pt modelId="{229C8B8F-287B-45F0-9643-7F29F5218C93}">
      <dgm:prSet phldrT="[Text]"/>
      <dgm:spPr/>
      <dgm:t>
        <a:bodyPr/>
        <a:lstStyle/>
        <a:p>
          <a:r>
            <a:rPr lang="en-US" dirty="0" smtClean="0"/>
            <a:t>BOD Increases</a:t>
          </a:r>
          <a:endParaRPr lang="en-US" dirty="0"/>
        </a:p>
      </dgm:t>
    </dgm:pt>
    <dgm:pt modelId="{7F341BDB-1D6C-42B1-8F91-FBD296033C28}" type="parTrans" cxnId="{694A3510-F1AA-453C-8565-8E58C4C2EC07}">
      <dgm:prSet/>
      <dgm:spPr/>
      <dgm:t>
        <a:bodyPr/>
        <a:lstStyle/>
        <a:p>
          <a:endParaRPr lang="en-US"/>
        </a:p>
      </dgm:t>
    </dgm:pt>
    <dgm:pt modelId="{07FE61E0-0202-44E3-96EA-502782897677}" type="sibTrans" cxnId="{694A3510-F1AA-453C-8565-8E58C4C2EC07}">
      <dgm:prSet/>
      <dgm:spPr/>
      <dgm:t>
        <a:bodyPr/>
        <a:lstStyle/>
        <a:p>
          <a:endParaRPr lang="en-US"/>
        </a:p>
      </dgm:t>
    </dgm:pt>
    <dgm:pt modelId="{D28DA155-A6D2-40C8-B005-F1F99E71CD01}">
      <dgm:prSet phldrT="[Text]"/>
      <dgm:spPr/>
      <dgm:t>
        <a:bodyPr/>
        <a:lstStyle/>
        <a:p>
          <a:r>
            <a:rPr lang="en-US" dirty="0" smtClean="0"/>
            <a:t>DO Decreases</a:t>
          </a:r>
          <a:endParaRPr lang="en-US" dirty="0"/>
        </a:p>
      </dgm:t>
    </dgm:pt>
    <dgm:pt modelId="{1C920A45-A716-437E-9CE3-3B110C26F6CA}" type="parTrans" cxnId="{6DA8AB8E-6070-4CE7-883F-F3815E87425E}">
      <dgm:prSet/>
      <dgm:spPr/>
      <dgm:t>
        <a:bodyPr/>
        <a:lstStyle/>
        <a:p>
          <a:endParaRPr lang="en-US"/>
        </a:p>
      </dgm:t>
    </dgm:pt>
    <dgm:pt modelId="{035E9498-CF0D-48D7-BC9A-EDFF533F6EF9}" type="sibTrans" cxnId="{6DA8AB8E-6070-4CE7-883F-F3815E87425E}">
      <dgm:prSet/>
      <dgm:spPr/>
      <dgm:t>
        <a:bodyPr/>
        <a:lstStyle/>
        <a:p>
          <a:endParaRPr lang="en-US"/>
        </a:p>
      </dgm:t>
    </dgm:pt>
    <dgm:pt modelId="{6E66CF1F-BDD7-4C69-816A-430402D82723}" type="pres">
      <dgm:prSet presAssocID="{7C1A76BD-223D-431D-AEEB-3DA60AD54876}" presName="Name0" presStyleCnt="0">
        <dgm:presLayoutVars>
          <dgm:dir/>
          <dgm:animLvl val="lvl"/>
          <dgm:resizeHandles val="exact"/>
        </dgm:presLayoutVars>
      </dgm:prSet>
      <dgm:spPr/>
    </dgm:pt>
    <dgm:pt modelId="{7CA9FE85-6789-4D7A-83D1-AAD0172AE48C}" type="pres">
      <dgm:prSet presAssocID="{810EECB0-FDFB-46A4-BB88-BD22124C611E}" presName="parTxOnly" presStyleLbl="node1" presStyleIdx="0" presStyleCnt="6" custScaleX="145289">
        <dgm:presLayoutVars>
          <dgm:chMax val="0"/>
          <dgm:chPref val="0"/>
          <dgm:bulletEnabled val="1"/>
        </dgm:presLayoutVars>
      </dgm:prSet>
      <dgm:spPr/>
      <dgm:t>
        <a:bodyPr/>
        <a:lstStyle/>
        <a:p>
          <a:endParaRPr lang="en-US"/>
        </a:p>
      </dgm:t>
    </dgm:pt>
    <dgm:pt modelId="{30930D06-9259-4CFE-8CAA-762AE76657A0}" type="pres">
      <dgm:prSet presAssocID="{CC234D95-CDB1-4B8B-8D61-720D8F2966E7}" presName="parTxOnlySpace" presStyleCnt="0"/>
      <dgm:spPr/>
    </dgm:pt>
    <dgm:pt modelId="{696B85BD-1EEC-41D8-BE2A-ABD3929C563A}" type="pres">
      <dgm:prSet presAssocID="{81033D31-62E1-4165-B9CC-76B12F051947}" presName="parTxOnly" presStyleLbl="node1" presStyleIdx="1" presStyleCnt="6">
        <dgm:presLayoutVars>
          <dgm:chMax val="0"/>
          <dgm:chPref val="0"/>
          <dgm:bulletEnabled val="1"/>
        </dgm:presLayoutVars>
      </dgm:prSet>
      <dgm:spPr/>
      <dgm:t>
        <a:bodyPr/>
        <a:lstStyle/>
        <a:p>
          <a:endParaRPr lang="en-US"/>
        </a:p>
      </dgm:t>
    </dgm:pt>
    <dgm:pt modelId="{2B4E1325-E9AA-44E3-84F2-DBC5D7CBFD05}" type="pres">
      <dgm:prSet presAssocID="{5F6ECA43-7F90-4E44-851D-1E8147D564B2}" presName="parTxOnlySpace" presStyleCnt="0"/>
      <dgm:spPr/>
    </dgm:pt>
    <dgm:pt modelId="{2F332854-956B-476D-8198-84A5C9F79A47}" type="pres">
      <dgm:prSet presAssocID="{F67274AC-6927-436D-AE64-1B34C512443C}" presName="parTxOnly" presStyleLbl="node1" presStyleIdx="2" presStyleCnt="6">
        <dgm:presLayoutVars>
          <dgm:chMax val="0"/>
          <dgm:chPref val="0"/>
          <dgm:bulletEnabled val="1"/>
        </dgm:presLayoutVars>
      </dgm:prSet>
      <dgm:spPr/>
      <dgm:t>
        <a:bodyPr/>
        <a:lstStyle/>
        <a:p>
          <a:endParaRPr lang="en-US"/>
        </a:p>
      </dgm:t>
    </dgm:pt>
    <dgm:pt modelId="{DE37F1D7-F3C1-4F63-AA21-23D24B717C1E}" type="pres">
      <dgm:prSet presAssocID="{EBFCC92D-9ECE-4158-AD92-5F43ECA04558}" presName="parTxOnlySpace" presStyleCnt="0"/>
      <dgm:spPr/>
    </dgm:pt>
    <dgm:pt modelId="{AB75817A-E229-4C86-93ED-38536BB781E6}" type="pres">
      <dgm:prSet presAssocID="{7AC69455-DE64-4933-9E32-7D3CDFD64B94}" presName="parTxOnly" presStyleLbl="node1" presStyleIdx="3" presStyleCnt="6" custLinFactX="-259434" custLinFactY="51112" custLinFactNeighborX="-300000" custLinFactNeighborY="100000">
        <dgm:presLayoutVars>
          <dgm:chMax val="0"/>
          <dgm:chPref val="0"/>
          <dgm:bulletEnabled val="1"/>
        </dgm:presLayoutVars>
      </dgm:prSet>
      <dgm:spPr/>
      <dgm:t>
        <a:bodyPr/>
        <a:lstStyle/>
        <a:p>
          <a:endParaRPr lang="en-US"/>
        </a:p>
      </dgm:t>
    </dgm:pt>
    <dgm:pt modelId="{5D9B09DB-BA4B-4137-AC07-F2813E49B512}" type="pres">
      <dgm:prSet presAssocID="{1E105D8D-6D29-499A-ABF3-FD9CAD2B45B6}" presName="parTxOnlySpace" presStyleCnt="0"/>
      <dgm:spPr/>
    </dgm:pt>
    <dgm:pt modelId="{E036FD82-1ADF-43F6-AEF7-235CB46C6FD0}" type="pres">
      <dgm:prSet presAssocID="{229C8B8F-287B-45F0-9643-7F29F5218C93}" presName="parTxOnly" presStyleLbl="node1" presStyleIdx="4" presStyleCnt="6" custLinFactX="-258838" custLinFactY="51112" custLinFactNeighborX="-300000" custLinFactNeighborY="100000">
        <dgm:presLayoutVars>
          <dgm:chMax val="0"/>
          <dgm:chPref val="0"/>
          <dgm:bulletEnabled val="1"/>
        </dgm:presLayoutVars>
      </dgm:prSet>
      <dgm:spPr/>
      <dgm:t>
        <a:bodyPr/>
        <a:lstStyle/>
        <a:p>
          <a:endParaRPr lang="en-US"/>
        </a:p>
      </dgm:t>
    </dgm:pt>
    <dgm:pt modelId="{EFD4B7EA-CE8A-4386-8150-740650C3B5A5}" type="pres">
      <dgm:prSet presAssocID="{07FE61E0-0202-44E3-96EA-502782897677}" presName="parTxOnlySpace" presStyleCnt="0"/>
      <dgm:spPr/>
    </dgm:pt>
    <dgm:pt modelId="{181FDED0-F4A6-4BB4-B11E-878360684232}" type="pres">
      <dgm:prSet presAssocID="{D28DA155-A6D2-40C8-B005-F1F99E71CD01}" presName="parTxOnly" presStyleLbl="node1" presStyleIdx="5" presStyleCnt="6" custLinFactX="-258241" custLinFactY="51112" custLinFactNeighborX="-300000" custLinFactNeighborY="100000">
        <dgm:presLayoutVars>
          <dgm:chMax val="0"/>
          <dgm:chPref val="0"/>
          <dgm:bulletEnabled val="1"/>
        </dgm:presLayoutVars>
      </dgm:prSet>
      <dgm:spPr/>
      <dgm:t>
        <a:bodyPr/>
        <a:lstStyle/>
        <a:p>
          <a:endParaRPr lang="en-US"/>
        </a:p>
      </dgm:t>
    </dgm:pt>
  </dgm:ptLst>
  <dgm:cxnLst>
    <dgm:cxn modelId="{6002FCDF-A9C4-4AB0-BFC3-45B0ED307E05}" type="presOf" srcId="{229C8B8F-287B-45F0-9643-7F29F5218C93}" destId="{E036FD82-1ADF-43F6-AEF7-235CB46C6FD0}" srcOrd="0" destOrd="0" presId="urn:microsoft.com/office/officeart/2005/8/layout/chevron1"/>
    <dgm:cxn modelId="{6DA8AB8E-6070-4CE7-883F-F3815E87425E}" srcId="{7C1A76BD-223D-431D-AEEB-3DA60AD54876}" destId="{D28DA155-A6D2-40C8-B005-F1F99E71CD01}" srcOrd="5" destOrd="0" parTransId="{1C920A45-A716-437E-9CE3-3B110C26F6CA}" sibTransId="{035E9498-CF0D-48D7-BC9A-EDFF533F6EF9}"/>
    <dgm:cxn modelId="{8C4D756A-6992-4B1A-B47B-C235095A4060}" srcId="{7C1A76BD-223D-431D-AEEB-3DA60AD54876}" destId="{81033D31-62E1-4165-B9CC-76B12F051947}" srcOrd="1" destOrd="0" parTransId="{25F1DCCE-B2B4-44FC-BC6A-23EAC31407D1}" sibTransId="{5F6ECA43-7F90-4E44-851D-1E8147D564B2}"/>
    <dgm:cxn modelId="{694A3510-F1AA-453C-8565-8E58C4C2EC07}" srcId="{7C1A76BD-223D-431D-AEEB-3DA60AD54876}" destId="{229C8B8F-287B-45F0-9643-7F29F5218C93}" srcOrd="4" destOrd="0" parTransId="{7F341BDB-1D6C-42B1-8F91-FBD296033C28}" sibTransId="{07FE61E0-0202-44E3-96EA-502782897677}"/>
    <dgm:cxn modelId="{210D1D43-5B4B-4E5F-B0CF-6E9BC96842E5}" type="presOf" srcId="{F67274AC-6927-436D-AE64-1B34C512443C}" destId="{2F332854-956B-476D-8198-84A5C9F79A47}" srcOrd="0" destOrd="0" presId="urn:microsoft.com/office/officeart/2005/8/layout/chevron1"/>
    <dgm:cxn modelId="{AD0AF752-EF3E-42D6-A523-F77FA6772C51}" srcId="{7C1A76BD-223D-431D-AEEB-3DA60AD54876}" destId="{7AC69455-DE64-4933-9E32-7D3CDFD64B94}" srcOrd="3" destOrd="0" parTransId="{2A565EB1-68AB-47C8-B116-CC3693EAEFAC}" sibTransId="{1E105D8D-6D29-499A-ABF3-FD9CAD2B45B6}"/>
    <dgm:cxn modelId="{0B75430C-AF70-471F-BD6F-6259697E4618}" type="presOf" srcId="{7C1A76BD-223D-431D-AEEB-3DA60AD54876}" destId="{6E66CF1F-BDD7-4C69-816A-430402D82723}" srcOrd="0" destOrd="0" presId="urn:microsoft.com/office/officeart/2005/8/layout/chevron1"/>
    <dgm:cxn modelId="{16F7ED2A-3591-449F-9E8D-389DE38A23A4}" type="presOf" srcId="{7AC69455-DE64-4933-9E32-7D3CDFD64B94}" destId="{AB75817A-E229-4C86-93ED-38536BB781E6}" srcOrd="0" destOrd="0" presId="urn:microsoft.com/office/officeart/2005/8/layout/chevron1"/>
    <dgm:cxn modelId="{82CE6508-77D4-43E8-A1A2-1B721B73A78F}" srcId="{7C1A76BD-223D-431D-AEEB-3DA60AD54876}" destId="{F67274AC-6927-436D-AE64-1B34C512443C}" srcOrd="2" destOrd="0" parTransId="{9F9206CC-6D86-4A25-9B8C-5CC5C6CDCC0B}" sibTransId="{EBFCC92D-9ECE-4158-AD92-5F43ECA04558}"/>
    <dgm:cxn modelId="{52E2DCC1-4A89-4B4A-8AB7-CD3D2DE08CF2}" type="presOf" srcId="{810EECB0-FDFB-46A4-BB88-BD22124C611E}" destId="{7CA9FE85-6789-4D7A-83D1-AAD0172AE48C}" srcOrd="0" destOrd="0" presId="urn:microsoft.com/office/officeart/2005/8/layout/chevron1"/>
    <dgm:cxn modelId="{F5B8CC73-EB0F-46F4-9753-C07812F0AE7F}" type="presOf" srcId="{81033D31-62E1-4165-B9CC-76B12F051947}" destId="{696B85BD-1EEC-41D8-BE2A-ABD3929C563A}" srcOrd="0" destOrd="0" presId="urn:microsoft.com/office/officeart/2005/8/layout/chevron1"/>
    <dgm:cxn modelId="{400D5E0F-1810-44CB-B7C4-14CAEF39E6B0}" srcId="{7C1A76BD-223D-431D-AEEB-3DA60AD54876}" destId="{810EECB0-FDFB-46A4-BB88-BD22124C611E}" srcOrd="0" destOrd="0" parTransId="{6B01AC7C-2502-4C93-A2B2-71F6E9F5AEFE}" sibTransId="{CC234D95-CDB1-4B8B-8D61-720D8F2966E7}"/>
    <dgm:cxn modelId="{8DF58161-3D7A-4AFC-BEDA-0F46F40FF3A1}" type="presOf" srcId="{D28DA155-A6D2-40C8-B005-F1F99E71CD01}" destId="{181FDED0-F4A6-4BB4-B11E-878360684232}" srcOrd="0" destOrd="0" presId="urn:microsoft.com/office/officeart/2005/8/layout/chevron1"/>
    <dgm:cxn modelId="{8EB07BAA-998E-4EA0-8736-8D25D042DFCE}" type="presParOf" srcId="{6E66CF1F-BDD7-4C69-816A-430402D82723}" destId="{7CA9FE85-6789-4D7A-83D1-AAD0172AE48C}" srcOrd="0" destOrd="0" presId="urn:microsoft.com/office/officeart/2005/8/layout/chevron1"/>
    <dgm:cxn modelId="{589067D4-44A0-4D57-B2F9-4088FE9D0430}" type="presParOf" srcId="{6E66CF1F-BDD7-4C69-816A-430402D82723}" destId="{30930D06-9259-4CFE-8CAA-762AE76657A0}" srcOrd="1" destOrd="0" presId="urn:microsoft.com/office/officeart/2005/8/layout/chevron1"/>
    <dgm:cxn modelId="{8203F609-4832-4D36-8CF5-EA8E0EE49127}" type="presParOf" srcId="{6E66CF1F-BDD7-4C69-816A-430402D82723}" destId="{696B85BD-1EEC-41D8-BE2A-ABD3929C563A}" srcOrd="2" destOrd="0" presId="urn:microsoft.com/office/officeart/2005/8/layout/chevron1"/>
    <dgm:cxn modelId="{35BBAB92-F919-4951-BAF5-EF062066C946}" type="presParOf" srcId="{6E66CF1F-BDD7-4C69-816A-430402D82723}" destId="{2B4E1325-E9AA-44E3-84F2-DBC5D7CBFD05}" srcOrd="3" destOrd="0" presId="urn:microsoft.com/office/officeart/2005/8/layout/chevron1"/>
    <dgm:cxn modelId="{18A6FD3F-4D63-401B-A02A-04AE10E1D092}" type="presParOf" srcId="{6E66CF1F-BDD7-4C69-816A-430402D82723}" destId="{2F332854-956B-476D-8198-84A5C9F79A47}" srcOrd="4" destOrd="0" presId="urn:microsoft.com/office/officeart/2005/8/layout/chevron1"/>
    <dgm:cxn modelId="{AC124C3B-6F34-48D2-B038-FE8D90CE955E}" type="presParOf" srcId="{6E66CF1F-BDD7-4C69-816A-430402D82723}" destId="{DE37F1D7-F3C1-4F63-AA21-23D24B717C1E}" srcOrd="5" destOrd="0" presId="urn:microsoft.com/office/officeart/2005/8/layout/chevron1"/>
    <dgm:cxn modelId="{29C5ECF3-3447-495B-891B-EDD1BF6E3FC6}" type="presParOf" srcId="{6E66CF1F-BDD7-4C69-816A-430402D82723}" destId="{AB75817A-E229-4C86-93ED-38536BB781E6}" srcOrd="6" destOrd="0" presId="urn:microsoft.com/office/officeart/2005/8/layout/chevron1"/>
    <dgm:cxn modelId="{0FDB98BC-A5C2-426F-921F-84A5E844EDAC}" type="presParOf" srcId="{6E66CF1F-BDD7-4C69-816A-430402D82723}" destId="{5D9B09DB-BA4B-4137-AC07-F2813E49B512}" srcOrd="7" destOrd="0" presId="urn:microsoft.com/office/officeart/2005/8/layout/chevron1"/>
    <dgm:cxn modelId="{0ACCD57F-081C-413A-95F5-EE7C9054B441}" type="presParOf" srcId="{6E66CF1F-BDD7-4C69-816A-430402D82723}" destId="{E036FD82-1ADF-43F6-AEF7-235CB46C6FD0}" srcOrd="8" destOrd="0" presId="urn:microsoft.com/office/officeart/2005/8/layout/chevron1"/>
    <dgm:cxn modelId="{181C8DF8-3878-40AA-A4F4-EBA5B596DBE0}" type="presParOf" srcId="{6E66CF1F-BDD7-4C69-816A-430402D82723}" destId="{EFD4B7EA-CE8A-4386-8150-740650C3B5A5}" srcOrd="9" destOrd="0" presId="urn:microsoft.com/office/officeart/2005/8/layout/chevron1"/>
    <dgm:cxn modelId="{9E3EE670-342A-45E4-A7FB-FE6A4C292603}" type="presParOf" srcId="{6E66CF1F-BDD7-4C69-816A-430402D82723}" destId="{181FDED0-F4A6-4BB4-B11E-878360684232}" srcOrd="10"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CA9FE85-6789-4D7A-83D1-AAD0172AE48C}">
      <dsp:nvSpPr>
        <dsp:cNvPr id="0" name=""/>
        <dsp:cNvSpPr/>
      </dsp:nvSpPr>
      <dsp:spPr>
        <a:xfrm>
          <a:off x="704" y="1624488"/>
          <a:ext cx="3421637" cy="942022"/>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008" tIns="20003" rIns="20003" bIns="20003" numCol="1" spcCol="1270" anchor="ctr" anchorCtr="0">
          <a:noAutofit/>
        </a:bodyPr>
        <a:lstStyle/>
        <a:p>
          <a:pPr lvl="0" algn="ctr" defTabSz="666750">
            <a:lnSpc>
              <a:spcPct val="90000"/>
            </a:lnSpc>
            <a:spcBef>
              <a:spcPct val="0"/>
            </a:spcBef>
            <a:spcAft>
              <a:spcPct val="35000"/>
            </a:spcAft>
          </a:pPr>
          <a:r>
            <a:rPr lang="en-US" sz="1500" kern="1200" dirty="0" smtClean="0"/>
            <a:t>Nutrient (N + P) Increase</a:t>
          </a:r>
          <a:endParaRPr lang="en-US" sz="1500" kern="1200" dirty="0"/>
        </a:p>
      </dsp:txBody>
      <dsp:txXfrm>
        <a:off x="471715" y="1624488"/>
        <a:ext cx="2479615" cy="942022"/>
      </dsp:txXfrm>
    </dsp:sp>
    <dsp:sp modelId="{696B85BD-1EEC-41D8-BE2A-ABD3929C563A}">
      <dsp:nvSpPr>
        <dsp:cNvPr id="0" name=""/>
        <dsp:cNvSpPr/>
      </dsp:nvSpPr>
      <dsp:spPr>
        <a:xfrm>
          <a:off x="3186836" y="1624488"/>
          <a:ext cx="2355056" cy="942022"/>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008" tIns="20003" rIns="20003" bIns="20003" numCol="1" spcCol="1270" anchor="ctr" anchorCtr="0">
          <a:noAutofit/>
        </a:bodyPr>
        <a:lstStyle/>
        <a:p>
          <a:pPr lvl="0" algn="ctr" defTabSz="666750">
            <a:lnSpc>
              <a:spcPct val="90000"/>
            </a:lnSpc>
            <a:spcBef>
              <a:spcPct val="0"/>
            </a:spcBef>
            <a:spcAft>
              <a:spcPct val="35000"/>
            </a:spcAft>
          </a:pPr>
          <a:r>
            <a:rPr lang="en-US" sz="1500" kern="1200" dirty="0" smtClean="0"/>
            <a:t>Eutrophication, Algal Growth</a:t>
          </a:r>
          <a:endParaRPr lang="en-US" sz="1500" kern="1200" dirty="0"/>
        </a:p>
      </dsp:txBody>
      <dsp:txXfrm>
        <a:off x="3657847" y="1624488"/>
        <a:ext cx="1413034" cy="942022"/>
      </dsp:txXfrm>
    </dsp:sp>
    <dsp:sp modelId="{2F332854-956B-476D-8198-84A5C9F79A47}">
      <dsp:nvSpPr>
        <dsp:cNvPr id="0" name=""/>
        <dsp:cNvSpPr/>
      </dsp:nvSpPr>
      <dsp:spPr>
        <a:xfrm>
          <a:off x="5306387" y="1624488"/>
          <a:ext cx="2355056" cy="942022"/>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008" tIns="20003" rIns="20003" bIns="20003" numCol="1" spcCol="1270" anchor="ctr" anchorCtr="0">
          <a:noAutofit/>
        </a:bodyPr>
        <a:lstStyle/>
        <a:p>
          <a:pPr lvl="0" algn="ctr" defTabSz="666750">
            <a:lnSpc>
              <a:spcPct val="90000"/>
            </a:lnSpc>
            <a:spcBef>
              <a:spcPct val="0"/>
            </a:spcBef>
            <a:spcAft>
              <a:spcPct val="35000"/>
            </a:spcAft>
          </a:pPr>
          <a:r>
            <a:rPr lang="en-US" sz="1500" kern="1200" dirty="0" smtClean="0"/>
            <a:t>Algal Death</a:t>
          </a:r>
          <a:endParaRPr lang="en-US" sz="1500" kern="1200" dirty="0"/>
        </a:p>
      </dsp:txBody>
      <dsp:txXfrm>
        <a:off x="5777398" y="1624488"/>
        <a:ext cx="1413034" cy="942022"/>
      </dsp:txXfrm>
    </dsp:sp>
    <dsp:sp modelId="{AB75817A-E229-4C86-93ED-38536BB781E6}">
      <dsp:nvSpPr>
        <dsp:cNvPr id="0" name=""/>
        <dsp:cNvSpPr/>
      </dsp:nvSpPr>
      <dsp:spPr>
        <a:xfrm>
          <a:off x="609604" y="3047997"/>
          <a:ext cx="2355056" cy="942022"/>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008" tIns="20003" rIns="20003" bIns="20003" numCol="1" spcCol="1270" anchor="ctr" anchorCtr="0">
          <a:noAutofit/>
        </a:bodyPr>
        <a:lstStyle/>
        <a:p>
          <a:pPr lvl="0" algn="ctr" defTabSz="666750">
            <a:lnSpc>
              <a:spcPct val="90000"/>
            </a:lnSpc>
            <a:spcBef>
              <a:spcPct val="0"/>
            </a:spcBef>
            <a:spcAft>
              <a:spcPct val="35000"/>
            </a:spcAft>
          </a:pPr>
          <a:r>
            <a:rPr lang="en-US" sz="1500" kern="1200" dirty="0" smtClean="0"/>
            <a:t>Microbial Population Increases </a:t>
          </a:r>
          <a:endParaRPr lang="en-US" sz="1500" kern="1200" dirty="0"/>
        </a:p>
      </dsp:txBody>
      <dsp:txXfrm>
        <a:off x="1080615" y="3047997"/>
        <a:ext cx="1413034" cy="942022"/>
      </dsp:txXfrm>
    </dsp:sp>
    <dsp:sp modelId="{E036FD82-1ADF-43F6-AEF7-235CB46C6FD0}">
      <dsp:nvSpPr>
        <dsp:cNvPr id="0" name=""/>
        <dsp:cNvSpPr/>
      </dsp:nvSpPr>
      <dsp:spPr>
        <a:xfrm>
          <a:off x="2743191" y="3047997"/>
          <a:ext cx="2355056" cy="942022"/>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008" tIns="20003" rIns="20003" bIns="20003" numCol="1" spcCol="1270" anchor="ctr" anchorCtr="0">
          <a:noAutofit/>
        </a:bodyPr>
        <a:lstStyle/>
        <a:p>
          <a:pPr lvl="0" algn="ctr" defTabSz="666750">
            <a:lnSpc>
              <a:spcPct val="90000"/>
            </a:lnSpc>
            <a:spcBef>
              <a:spcPct val="0"/>
            </a:spcBef>
            <a:spcAft>
              <a:spcPct val="35000"/>
            </a:spcAft>
          </a:pPr>
          <a:r>
            <a:rPr lang="en-US" sz="1500" kern="1200" dirty="0" smtClean="0"/>
            <a:t>BOD Increases</a:t>
          </a:r>
          <a:endParaRPr lang="en-US" sz="1500" kern="1200" dirty="0"/>
        </a:p>
      </dsp:txBody>
      <dsp:txXfrm>
        <a:off x="3214202" y="3047997"/>
        <a:ext cx="1413034" cy="942022"/>
      </dsp:txXfrm>
    </dsp:sp>
    <dsp:sp modelId="{181FDED0-F4A6-4BB4-B11E-878360684232}">
      <dsp:nvSpPr>
        <dsp:cNvPr id="0" name=""/>
        <dsp:cNvSpPr/>
      </dsp:nvSpPr>
      <dsp:spPr>
        <a:xfrm>
          <a:off x="4876801" y="3047997"/>
          <a:ext cx="2355056" cy="942022"/>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008" tIns="20003" rIns="20003" bIns="20003" numCol="1" spcCol="1270" anchor="ctr" anchorCtr="0">
          <a:noAutofit/>
        </a:bodyPr>
        <a:lstStyle/>
        <a:p>
          <a:pPr lvl="0" algn="ctr" defTabSz="666750">
            <a:lnSpc>
              <a:spcPct val="90000"/>
            </a:lnSpc>
            <a:spcBef>
              <a:spcPct val="0"/>
            </a:spcBef>
            <a:spcAft>
              <a:spcPct val="35000"/>
            </a:spcAft>
          </a:pPr>
          <a:r>
            <a:rPr lang="en-US" sz="1500" kern="1200" dirty="0" smtClean="0"/>
            <a:t>DO Decreases</a:t>
          </a:r>
          <a:endParaRPr lang="en-US" sz="1500" kern="1200" dirty="0"/>
        </a:p>
      </dsp:txBody>
      <dsp:txXfrm>
        <a:off x="5347812" y="3047997"/>
        <a:ext cx="1413034" cy="942022"/>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0.51304</cdr:x>
      <cdr:y>0.16162</cdr:y>
    </cdr:from>
    <cdr:to>
      <cdr:x>0.8087</cdr:x>
      <cdr:y>0.25953</cdr:y>
    </cdr:to>
    <cdr:sp macro="" textlink="">
      <cdr:nvSpPr>
        <cdr:cNvPr id="2" name="TextBox 9"/>
        <cdr:cNvSpPr txBox="1"/>
      </cdr:nvSpPr>
      <cdr:spPr>
        <a:xfrm xmlns:a="http://schemas.openxmlformats.org/drawingml/2006/main">
          <a:off x="4495800" y="609600"/>
          <a:ext cx="2590800" cy="369332"/>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dirty="0" smtClean="0"/>
            <a:t>22% = Depressed [DO]</a:t>
          </a:r>
          <a:endParaRPr lang="en-US" dirty="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378EDEA-FCBE-4B11-AA61-05037A8F620B}" type="datetimeFigureOut">
              <a:rPr lang="en-US" smtClean="0"/>
              <a:t>11/26/2013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7A47F8C-C174-4FAF-8733-73C912E72368}" type="slidenum">
              <a:rPr lang="en-US" smtClean="0"/>
              <a:t>‹#›</a:t>
            </a:fld>
            <a:endParaRPr lang="en-US"/>
          </a:p>
        </p:txBody>
      </p:sp>
    </p:spTree>
    <p:extLst>
      <p:ext uri="{BB962C8B-B14F-4D97-AF65-F5344CB8AC3E}">
        <p14:creationId xmlns:p14="http://schemas.microsoft.com/office/powerpoint/2010/main" val="1767946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nerrs.noaa.gov/doc/siteprofile/acebasin/html/modules/watqual/wmeutro.htm"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Hi my nam</a:t>
            </a:r>
            <a:r>
              <a:rPr lang="en-US" baseline="0" dirty="0" smtClean="0"/>
              <a:t>e is JW and I’m a 2</a:t>
            </a:r>
            <a:r>
              <a:rPr lang="en-US" baseline="30000" dirty="0" smtClean="0"/>
              <a:t>nd</a:t>
            </a:r>
            <a:r>
              <a:rPr lang="en-US" baseline="0" dirty="0" smtClean="0"/>
              <a:t> year in the EWRE program. Today I’ll be talking about using GIS as a tool to observe dissolved oxygen impairments in Texas as well as assess potential causes for those impairments.</a:t>
            </a:r>
            <a:endParaRPr lang="en-US" dirty="0"/>
          </a:p>
        </p:txBody>
      </p:sp>
      <p:sp>
        <p:nvSpPr>
          <p:cNvPr id="4" name="Slide Number Placeholder 3"/>
          <p:cNvSpPr>
            <a:spLocks noGrp="1"/>
          </p:cNvSpPr>
          <p:nvPr>
            <p:ph type="sldNum" sz="quarter" idx="10"/>
          </p:nvPr>
        </p:nvSpPr>
        <p:spPr/>
        <p:txBody>
          <a:bodyPr/>
          <a:lstStyle/>
          <a:p>
            <a:fld id="{B7A47F8C-C174-4FAF-8733-73C912E72368}" type="slidenum">
              <a:rPr lang="en-US" smtClean="0"/>
              <a:t>1</a:t>
            </a:fld>
            <a:endParaRPr lang="en-US"/>
          </a:p>
        </p:txBody>
      </p:sp>
    </p:spTree>
    <p:extLst>
      <p:ext uri="{BB962C8B-B14F-4D97-AF65-F5344CB8AC3E}">
        <p14:creationId xmlns:p14="http://schemas.microsoft.com/office/powerpoint/2010/main" val="15273814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7A47F8C-C174-4FAF-8733-73C912E72368}" type="slidenum">
              <a:rPr lang="en-US" smtClean="0"/>
              <a:t>10</a:t>
            </a:fld>
            <a:endParaRPr lang="en-US"/>
          </a:p>
        </p:txBody>
      </p:sp>
    </p:spTree>
    <p:extLst>
      <p:ext uri="{BB962C8B-B14F-4D97-AF65-F5344CB8AC3E}">
        <p14:creationId xmlns:p14="http://schemas.microsoft.com/office/powerpoint/2010/main" val="3449198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7A47F8C-C174-4FAF-8733-73C912E72368}" type="slidenum">
              <a:rPr lang="en-US" smtClean="0"/>
              <a:t>11</a:t>
            </a:fld>
            <a:endParaRPr lang="en-US"/>
          </a:p>
        </p:txBody>
      </p:sp>
    </p:spTree>
    <p:extLst>
      <p:ext uri="{BB962C8B-B14F-4D97-AF65-F5344CB8AC3E}">
        <p14:creationId xmlns:p14="http://schemas.microsoft.com/office/powerpoint/2010/main" val="38902892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7A47F8C-C174-4FAF-8733-73C912E72368}" type="slidenum">
              <a:rPr lang="en-US" smtClean="0"/>
              <a:t>12</a:t>
            </a:fld>
            <a:endParaRPr lang="en-US"/>
          </a:p>
        </p:txBody>
      </p:sp>
    </p:spTree>
    <p:extLst>
      <p:ext uri="{BB962C8B-B14F-4D97-AF65-F5344CB8AC3E}">
        <p14:creationId xmlns:p14="http://schemas.microsoft.com/office/powerpoint/2010/main" val="28342078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hlinkClick r:id="rId3"/>
              </a:rPr>
              <a:t>http://nerrs.noaa.gov/doc/siteprofile/acebasin/html/modules/watqual/wmeutro.htm</a:t>
            </a:r>
            <a:r>
              <a:rPr lang="en-US" sz="1200" b="0" i="0" kern="1200" dirty="0" smtClean="0">
                <a:solidFill>
                  <a:schemeClr val="tx1"/>
                </a:solidFill>
                <a:effectLst/>
                <a:latin typeface="+mn-lt"/>
                <a:ea typeface="+mn-ea"/>
                <a:cs typeface="+mn-cs"/>
              </a:rPr>
              <a:t> </a:t>
            </a:r>
          </a:p>
          <a:p>
            <a:r>
              <a:rPr lang="en-US" sz="1200" b="0" i="0" kern="1200" dirty="0" smtClean="0">
                <a:solidFill>
                  <a:schemeClr val="tx1"/>
                </a:solidFill>
                <a:effectLst/>
                <a:latin typeface="+mn-lt"/>
                <a:ea typeface="+mn-ea"/>
                <a:cs typeface="+mn-cs"/>
              </a:rPr>
              <a:t>Eutrophication is currently the most widespread water quality problem in the nation and accounts for about 60% of the impaired conditions of rivers in the U.S. (Carpenter et al. 1998).</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Carpenter, S., N. </a:t>
            </a:r>
            <a:r>
              <a:rPr lang="en-US" sz="1200" b="0" i="0" kern="1200" dirty="0" err="1" smtClean="0">
                <a:solidFill>
                  <a:schemeClr val="tx1"/>
                </a:solidFill>
                <a:effectLst/>
                <a:latin typeface="+mn-lt"/>
                <a:ea typeface="+mn-ea"/>
                <a:cs typeface="+mn-cs"/>
              </a:rPr>
              <a:t>Caraco</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Correll</a:t>
            </a:r>
            <a:r>
              <a:rPr lang="en-US" sz="1200" b="0" i="0" kern="1200" dirty="0" smtClean="0">
                <a:solidFill>
                  <a:schemeClr val="tx1"/>
                </a:solidFill>
                <a:effectLst/>
                <a:latin typeface="+mn-lt"/>
                <a:ea typeface="+mn-ea"/>
                <a:cs typeface="+mn-cs"/>
              </a:rPr>
              <a:t>, R. </a:t>
            </a:r>
            <a:r>
              <a:rPr lang="en-US" sz="1200" b="0" i="0" kern="1200" dirty="0" err="1" smtClean="0">
                <a:solidFill>
                  <a:schemeClr val="tx1"/>
                </a:solidFill>
                <a:effectLst/>
                <a:latin typeface="+mn-lt"/>
                <a:ea typeface="+mn-ea"/>
                <a:cs typeface="+mn-cs"/>
              </a:rPr>
              <a:t>Howarth</a:t>
            </a:r>
            <a:r>
              <a:rPr lang="en-US" sz="1200" b="0" i="0" kern="1200" dirty="0" smtClean="0">
                <a:solidFill>
                  <a:schemeClr val="tx1"/>
                </a:solidFill>
                <a:effectLst/>
                <a:latin typeface="+mn-lt"/>
                <a:ea typeface="+mn-ea"/>
                <a:cs typeface="+mn-cs"/>
              </a:rPr>
              <a:t>, A. Sharply, and V. Smith. 1998. Nonpoint source pollution of surface waters with phosphorus and nitrogen. Ecological Applications 8(3): 559-68.</a:t>
            </a:r>
          </a:p>
          <a:p>
            <a:endParaRPr lang="en-US" sz="1200" b="0" i="0" kern="1200" dirty="0" smtClean="0">
              <a:solidFill>
                <a:schemeClr val="tx1"/>
              </a:solidFill>
              <a:effectLst/>
              <a:latin typeface="+mn-lt"/>
              <a:ea typeface="+mn-ea"/>
              <a:cs typeface="+mn-cs"/>
            </a:endParaRPr>
          </a:p>
          <a:p>
            <a:r>
              <a:rPr lang="en-US" sz="1200" b="1" i="0" kern="1200" dirty="0" smtClean="0">
                <a:solidFill>
                  <a:schemeClr val="tx1"/>
                </a:solidFill>
                <a:effectLst/>
                <a:latin typeface="+mn-lt"/>
                <a:ea typeface="+mn-ea"/>
                <a:cs typeface="+mn-cs"/>
              </a:rPr>
              <a:t>Dissolved oxygen impairments</a:t>
            </a:r>
            <a:r>
              <a:rPr lang="en-US" sz="1200" b="1" i="0" kern="1200" baseline="0" dirty="0" smtClean="0">
                <a:solidFill>
                  <a:schemeClr val="tx1"/>
                </a:solidFill>
                <a:effectLst/>
                <a:latin typeface="+mn-lt"/>
                <a:ea typeface="+mn-ea"/>
                <a:cs typeface="+mn-cs"/>
              </a:rPr>
              <a:t> account for 60% of all river impairments in the US, and when the threshold drops below 5.0 ppm or mg/L, that leads to stresses on aquatic life and fish kills. We also know that when temperature increases, less oxygen is soluble in water, so it’s natural to see seasonal and even diurnal swings in dissolved oxygen. However, even at the highest water temperatures, dissolved oxygen would not naturally fall below 6 mg/L, even in the most saline waters. </a:t>
            </a:r>
            <a:endParaRPr lang="en-US" b="1" dirty="0"/>
          </a:p>
        </p:txBody>
      </p:sp>
      <p:sp>
        <p:nvSpPr>
          <p:cNvPr id="4" name="Slide Number Placeholder 3"/>
          <p:cNvSpPr>
            <a:spLocks noGrp="1"/>
          </p:cNvSpPr>
          <p:nvPr>
            <p:ph type="sldNum" sz="quarter" idx="10"/>
          </p:nvPr>
        </p:nvSpPr>
        <p:spPr/>
        <p:txBody>
          <a:bodyPr/>
          <a:lstStyle/>
          <a:p>
            <a:fld id="{B7A47F8C-C174-4FAF-8733-73C912E72368}" type="slidenum">
              <a:rPr lang="en-US" smtClean="0"/>
              <a:t>2</a:t>
            </a:fld>
            <a:endParaRPr lang="en-US"/>
          </a:p>
        </p:txBody>
      </p:sp>
    </p:spTree>
    <p:extLst>
      <p:ext uri="{BB962C8B-B14F-4D97-AF65-F5344CB8AC3E}">
        <p14:creationId xmlns:p14="http://schemas.microsoft.com/office/powerpoint/2010/main" val="28787595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Using</a:t>
            </a:r>
            <a:r>
              <a:rPr lang="en-US" baseline="0" dirty="0" smtClean="0"/>
              <a:t> GIS to explore both the effect of natural patterns and human impacts on DO levels</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HUMAN: When levels are unexplainable by or exceed natural expectations, is there evidence of human impact?</a:t>
            </a:r>
          </a:p>
          <a:p>
            <a:r>
              <a:rPr lang="en-US" b="1" dirty="0" smtClean="0"/>
              <a:t>So</a:t>
            </a:r>
            <a:r>
              <a:rPr lang="en-US" b="1" baseline="0" dirty="0" smtClean="0"/>
              <a:t> we know there must be some anthropological causes at play; as nutrient levels increase from wastewater outfalls and agricultural runoff, algal growth increases, along with biological oxygen demand, thus depleting dissolved oxygen.  </a:t>
            </a:r>
            <a:r>
              <a:rPr lang="en-US" b="1" dirty="0" smtClean="0"/>
              <a:t>DO</a:t>
            </a:r>
            <a:r>
              <a:rPr lang="en-US" b="1" baseline="0" dirty="0" smtClean="0"/>
              <a:t> is difficult to study because of the complex factors involved, but if we can pinpoint some of the most common links or causes by mapping them, state regulators may be able to develop programs to target specific areas and sources or make predictions about DO behavior.</a:t>
            </a:r>
            <a:endParaRPr lang="en-US" b="1" dirty="0"/>
          </a:p>
        </p:txBody>
      </p:sp>
      <p:sp>
        <p:nvSpPr>
          <p:cNvPr id="4" name="Slide Number Placeholder 3"/>
          <p:cNvSpPr>
            <a:spLocks noGrp="1"/>
          </p:cNvSpPr>
          <p:nvPr>
            <p:ph type="sldNum" sz="quarter" idx="10"/>
          </p:nvPr>
        </p:nvSpPr>
        <p:spPr/>
        <p:txBody>
          <a:bodyPr/>
          <a:lstStyle/>
          <a:p>
            <a:fld id="{B7A47F8C-C174-4FAF-8733-73C912E72368}" type="slidenum">
              <a:rPr lang="en-US" smtClean="0"/>
              <a:t>3</a:t>
            </a:fld>
            <a:endParaRPr lang="en-US"/>
          </a:p>
        </p:txBody>
      </p:sp>
    </p:spTree>
    <p:extLst>
      <p:ext uri="{BB962C8B-B14F-4D97-AF65-F5344CB8AC3E}">
        <p14:creationId xmlns:p14="http://schemas.microsoft.com/office/powerpoint/2010/main" val="8558737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Lesser </a:t>
            </a:r>
            <a:r>
              <a:rPr lang="en-US" baseline="0" dirty="0" smtClean="0"/>
              <a:t>soil water storage could mean less vegetation growth, and therefore less nutrient runoff into streams. Less eutrophication.</a:t>
            </a:r>
          </a:p>
          <a:p>
            <a:endParaRPr lang="en-US" baseline="0" dirty="0" smtClean="0"/>
          </a:p>
          <a:p>
            <a:r>
              <a:rPr lang="en-US" baseline="0" dirty="0" smtClean="0"/>
              <a:t>Use </a:t>
            </a:r>
            <a:r>
              <a:rPr lang="en-US" baseline="0" dirty="0" err="1" smtClean="0"/>
              <a:t>Thiessen</a:t>
            </a:r>
            <a:r>
              <a:rPr lang="en-US" baseline="0" dirty="0" smtClean="0"/>
              <a:t> Polygons to determine what regions are flowing to each impaired stream segment and then mean annual flow data to determine how much flow occurs to each impaired stream segment and the number of wastewater outflow points in that region that are then carried downstream to potentially accumulate at the impaired stream region.</a:t>
            </a:r>
          </a:p>
          <a:p>
            <a:endParaRPr lang="en-US" baseline="0" dirty="0" smtClean="0"/>
          </a:p>
          <a:p>
            <a:r>
              <a:rPr lang="en-US" dirty="0" smtClean="0"/>
              <a:t>Texas 303d list – Impaired Streams</a:t>
            </a:r>
          </a:p>
          <a:p>
            <a:r>
              <a:rPr lang="en-US" dirty="0" smtClean="0"/>
              <a:t>Texas Commission of Environmental Quality (TCEQ)</a:t>
            </a:r>
          </a:p>
          <a:p>
            <a:pPr lvl="1"/>
            <a:r>
              <a:rPr lang="en-US" dirty="0" smtClean="0"/>
              <a:t>Continuous Water Quality Monitoring Data (CWQM)</a:t>
            </a:r>
          </a:p>
          <a:p>
            <a:r>
              <a:rPr lang="en-US" dirty="0" smtClean="0"/>
              <a:t>Texas Wastewater Outflows</a:t>
            </a:r>
          </a:p>
          <a:p>
            <a:endParaRPr lang="en-US" dirty="0"/>
          </a:p>
        </p:txBody>
      </p:sp>
      <p:sp>
        <p:nvSpPr>
          <p:cNvPr id="4" name="Slide Number Placeholder 3"/>
          <p:cNvSpPr>
            <a:spLocks noGrp="1"/>
          </p:cNvSpPr>
          <p:nvPr>
            <p:ph type="sldNum" sz="quarter" idx="10"/>
          </p:nvPr>
        </p:nvSpPr>
        <p:spPr/>
        <p:txBody>
          <a:bodyPr/>
          <a:lstStyle/>
          <a:p>
            <a:fld id="{B7A47F8C-C174-4FAF-8733-73C912E72368}" type="slidenum">
              <a:rPr lang="en-US" smtClean="0"/>
              <a:t>4</a:t>
            </a:fld>
            <a:endParaRPr lang="en-US"/>
          </a:p>
        </p:txBody>
      </p:sp>
    </p:spTree>
    <p:extLst>
      <p:ext uri="{BB962C8B-B14F-4D97-AF65-F5344CB8AC3E}">
        <p14:creationId xmlns:p14="http://schemas.microsoft.com/office/powerpoint/2010/main" val="7632972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…which are pictured here by their stream gages. Of the</a:t>
            </a:r>
            <a:r>
              <a:rPr lang="en-US" baseline="0" dirty="0" smtClean="0"/>
              <a:t> </a:t>
            </a:r>
            <a:r>
              <a:rPr lang="en-US" dirty="0" smtClean="0"/>
              <a:t>6 gages with available data, I chose to focus on two</a:t>
            </a:r>
            <a:r>
              <a:rPr lang="en-US" baseline="0" dirty="0" smtClean="0"/>
              <a:t> pilot cases with the most continuous datasets: Leon Creek, located in San Antonio, and Pine Island Bayou, located near Houston.</a:t>
            </a:r>
          </a:p>
        </p:txBody>
      </p:sp>
      <p:sp>
        <p:nvSpPr>
          <p:cNvPr id="4" name="Slide Number Placeholder 3"/>
          <p:cNvSpPr>
            <a:spLocks noGrp="1"/>
          </p:cNvSpPr>
          <p:nvPr>
            <p:ph type="sldNum" sz="quarter" idx="10"/>
          </p:nvPr>
        </p:nvSpPr>
        <p:spPr/>
        <p:txBody>
          <a:bodyPr/>
          <a:lstStyle/>
          <a:p>
            <a:fld id="{B7A47F8C-C174-4FAF-8733-73C912E72368}" type="slidenum">
              <a:rPr lang="en-US" smtClean="0"/>
              <a:t>5</a:t>
            </a:fld>
            <a:endParaRPr lang="en-US"/>
          </a:p>
        </p:txBody>
      </p:sp>
    </p:spTree>
    <p:extLst>
      <p:ext uri="{BB962C8B-B14F-4D97-AF65-F5344CB8AC3E}">
        <p14:creationId xmlns:p14="http://schemas.microsoft.com/office/powerpoint/2010/main" val="23081037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Low</a:t>
            </a:r>
            <a:r>
              <a:rPr lang="en-US" baseline="0" dirty="0" smtClean="0"/>
              <a:t> DO (red), match with high temp (red/orange). Plot of dissolved oxygen and temperature across three years of available data at Leon Creek. In the time series video, when the large gage turns red, dissolved oxygen is depressed.  The inner gage shows the temperature gradient </a:t>
            </a:r>
            <a:endParaRPr lang="en-US" dirty="0"/>
          </a:p>
        </p:txBody>
      </p:sp>
      <p:sp>
        <p:nvSpPr>
          <p:cNvPr id="4" name="Slide Number Placeholder 3"/>
          <p:cNvSpPr>
            <a:spLocks noGrp="1"/>
          </p:cNvSpPr>
          <p:nvPr>
            <p:ph type="sldNum" sz="quarter" idx="10"/>
          </p:nvPr>
        </p:nvSpPr>
        <p:spPr/>
        <p:txBody>
          <a:bodyPr/>
          <a:lstStyle/>
          <a:p>
            <a:fld id="{B7A47F8C-C174-4FAF-8733-73C912E72368}" type="slidenum">
              <a:rPr lang="en-US" smtClean="0"/>
              <a:t>6</a:t>
            </a:fld>
            <a:endParaRPr lang="en-US"/>
          </a:p>
        </p:txBody>
      </p:sp>
    </p:spTree>
    <p:extLst>
      <p:ext uri="{BB962C8B-B14F-4D97-AF65-F5344CB8AC3E}">
        <p14:creationId xmlns:p14="http://schemas.microsoft.com/office/powerpoint/2010/main" val="14166282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Less water carries </a:t>
            </a:r>
            <a:endParaRPr lang="en-US" dirty="0"/>
          </a:p>
        </p:txBody>
      </p:sp>
      <p:sp>
        <p:nvSpPr>
          <p:cNvPr id="4" name="Slide Number Placeholder 3"/>
          <p:cNvSpPr>
            <a:spLocks noGrp="1"/>
          </p:cNvSpPr>
          <p:nvPr>
            <p:ph type="sldNum" sz="quarter" idx="10"/>
          </p:nvPr>
        </p:nvSpPr>
        <p:spPr/>
        <p:txBody>
          <a:bodyPr/>
          <a:lstStyle/>
          <a:p>
            <a:fld id="{B7A47F8C-C174-4FAF-8733-73C912E72368}" type="slidenum">
              <a:rPr lang="en-US" smtClean="0"/>
              <a:t>7</a:t>
            </a:fld>
            <a:endParaRPr lang="en-US"/>
          </a:p>
        </p:txBody>
      </p:sp>
    </p:spTree>
    <p:extLst>
      <p:ext uri="{BB962C8B-B14F-4D97-AF65-F5344CB8AC3E}">
        <p14:creationId xmlns:p14="http://schemas.microsoft.com/office/powerpoint/2010/main" val="9633123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7A47F8C-C174-4FAF-8733-73C912E72368}" type="slidenum">
              <a:rPr lang="en-US" smtClean="0"/>
              <a:t>8</a:t>
            </a:fld>
            <a:endParaRPr lang="en-US"/>
          </a:p>
        </p:txBody>
      </p:sp>
    </p:spTree>
    <p:extLst>
      <p:ext uri="{BB962C8B-B14F-4D97-AF65-F5344CB8AC3E}">
        <p14:creationId xmlns:p14="http://schemas.microsoft.com/office/powerpoint/2010/main" val="9187652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Lesser </a:t>
            </a:r>
            <a:r>
              <a:rPr lang="en-US" baseline="0" dirty="0" smtClean="0"/>
              <a:t>available soil water storage could be an indication of less</a:t>
            </a:r>
            <a:endParaRPr lang="en-US" dirty="0"/>
          </a:p>
        </p:txBody>
      </p:sp>
      <p:sp>
        <p:nvSpPr>
          <p:cNvPr id="4" name="Slide Number Placeholder 3"/>
          <p:cNvSpPr>
            <a:spLocks noGrp="1"/>
          </p:cNvSpPr>
          <p:nvPr>
            <p:ph type="sldNum" sz="quarter" idx="10"/>
          </p:nvPr>
        </p:nvSpPr>
        <p:spPr/>
        <p:txBody>
          <a:bodyPr/>
          <a:lstStyle/>
          <a:p>
            <a:fld id="{B7A47F8C-C174-4FAF-8733-73C912E72368}" type="slidenum">
              <a:rPr lang="en-US" smtClean="0"/>
              <a:t>9</a:t>
            </a:fld>
            <a:endParaRPr lang="en-US"/>
          </a:p>
        </p:txBody>
      </p:sp>
    </p:spTree>
    <p:extLst>
      <p:ext uri="{BB962C8B-B14F-4D97-AF65-F5344CB8AC3E}">
        <p14:creationId xmlns:p14="http://schemas.microsoft.com/office/powerpoint/2010/main" val="32235459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626581E5-8CA2-4F6F-9AB3-49E09547D677}" type="datetime1">
              <a:rPr lang="en-US" smtClean="0"/>
              <a:t>11/26/2013</a:t>
            </a:fld>
            <a:endParaRPr lang="en-US"/>
          </a:p>
        </p:txBody>
      </p:sp>
      <p:sp>
        <p:nvSpPr>
          <p:cNvPr id="19" name="Footer Placeholder 18"/>
          <p:cNvSpPr>
            <a:spLocks noGrp="1"/>
          </p:cNvSpPr>
          <p:nvPr>
            <p:ph type="ftr" sz="quarter" idx="11"/>
          </p:nvPr>
        </p:nvSpPr>
        <p:spPr/>
        <p:txBody>
          <a:bodyPr/>
          <a:lstStyle/>
          <a:p>
            <a:r>
              <a:rPr lang="en-US" smtClean="0"/>
              <a:t>GIS in Water Resources, University of Texas at Austin</a:t>
            </a:r>
            <a:endParaRPr lang="en-US"/>
          </a:p>
        </p:txBody>
      </p:sp>
      <p:sp>
        <p:nvSpPr>
          <p:cNvPr id="27" name="Slide Number Placeholder 26"/>
          <p:cNvSpPr>
            <a:spLocks noGrp="1"/>
          </p:cNvSpPr>
          <p:nvPr>
            <p:ph type="sldNum" sz="quarter" idx="12"/>
          </p:nvPr>
        </p:nvSpPr>
        <p:spPr/>
        <p:txBody>
          <a:bodyPr/>
          <a:lstStyle/>
          <a:p>
            <a:fld id="{00372B7F-DD30-44C3-80B8-7897AC32239F}" type="slidenum">
              <a:rPr lang="en-US" smtClean="0"/>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76C0B2F0-0683-4C83-8C12-B64664738BEB}" type="datetime1">
              <a:rPr lang="en-US" smtClean="0"/>
              <a:t>11/26/2013</a:t>
            </a:fld>
            <a:endParaRPr lang="en-US"/>
          </a:p>
        </p:txBody>
      </p:sp>
      <p:sp>
        <p:nvSpPr>
          <p:cNvPr id="5" name="Footer Placeholder 4"/>
          <p:cNvSpPr>
            <a:spLocks noGrp="1"/>
          </p:cNvSpPr>
          <p:nvPr>
            <p:ph type="ftr" sz="quarter" idx="11"/>
          </p:nvPr>
        </p:nvSpPr>
        <p:spPr/>
        <p:txBody>
          <a:bodyPr/>
          <a:lstStyle/>
          <a:p>
            <a:r>
              <a:rPr lang="en-US" smtClean="0"/>
              <a:t>GIS in Water Resources, University of Texas at Austin</a:t>
            </a:r>
            <a:endParaRPr lang="en-US"/>
          </a:p>
        </p:txBody>
      </p:sp>
      <p:sp>
        <p:nvSpPr>
          <p:cNvPr id="6" name="Slide Number Placeholder 5"/>
          <p:cNvSpPr>
            <a:spLocks noGrp="1"/>
          </p:cNvSpPr>
          <p:nvPr>
            <p:ph type="sldNum" sz="quarter" idx="12"/>
          </p:nvPr>
        </p:nvSpPr>
        <p:spPr/>
        <p:txBody>
          <a:bodyPr/>
          <a:lstStyle/>
          <a:p>
            <a:fld id="{00372B7F-DD30-44C3-80B8-7897AC32239F}"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4F07161F-42A3-4FA3-A0D5-B3128F18C493}" type="datetime1">
              <a:rPr lang="en-US" smtClean="0"/>
              <a:t>11/26/2013</a:t>
            </a:fld>
            <a:endParaRPr lang="en-US"/>
          </a:p>
        </p:txBody>
      </p:sp>
      <p:sp>
        <p:nvSpPr>
          <p:cNvPr id="5" name="Footer Placeholder 4"/>
          <p:cNvSpPr>
            <a:spLocks noGrp="1"/>
          </p:cNvSpPr>
          <p:nvPr>
            <p:ph type="ftr" sz="quarter" idx="11"/>
          </p:nvPr>
        </p:nvSpPr>
        <p:spPr/>
        <p:txBody>
          <a:bodyPr/>
          <a:lstStyle/>
          <a:p>
            <a:r>
              <a:rPr lang="en-US" smtClean="0"/>
              <a:t>GIS in Water Resources, University of Texas at Austin</a:t>
            </a:r>
            <a:endParaRPr lang="en-US"/>
          </a:p>
        </p:txBody>
      </p:sp>
      <p:sp>
        <p:nvSpPr>
          <p:cNvPr id="6" name="Slide Number Placeholder 5"/>
          <p:cNvSpPr>
            <a:spLocks noGrp="1"/>
          </p:cNvSpPr>
          <p:nvPr>
            <p:ph type="sldNum" sz="quarter" idx="12"/>
          </p:nvPr>
        </p:nvSpPr>
        <p:spPr/>
        <p:txBody>
          <a:bodyPr/>
          <a:lstStyle/>
          <a:p>
            <a:fld id="{00372B7F-DD30-44C3-80B8-7897AC32239F}"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26581E5-8CA2-4F6F-9AB3-49E09547D677}" type="datetime1">
              <a:rPr lang="en-US" smtClean="0"/>
              <a:t>11/26/2013</a:t>
            </a:fld>
            <a:endParaRPr lang="en-US"/>
          </a:p>
        </p:txBody>
      </p:sp>
      <p:sp>
        <p:nvSpPr>
          <p:cNvPr id="5" name="Footer Placeholder 4"/>
          <p:cNvSpPr>
            <a:spLocks noGrp="1"/>
          </p:cNvSpPr>
          <p:nvPr>
            <p:ph type="ftr" sz="quarter" idx="11"/>
          </p:nvPr>
        </p:nvSpPr>
        <p:spPr/>
        <p:txBody>
          <a:bodyPr/>
          <a:lstStyle/>
          <a:p>
            <a:r>
              <a:rPr lang="en-US" smtClean="0"/>
              <a:t>GIS in Water Resources, University of Texas at Austin</a:t>
            </a:r>
            <a:endParaRPr lang="en-US"/>
          </a:p>
        </p:txBody>
      </p:sp>
      <p:sp>
        <p:nvSpPr>
          <p:cNvPr id="6" name="Slide Number Placeholder 5"/>
          <p:cNvSpPr>
            <a:spLocks noGrp="1"/>
          </p:cNvSpPr>
          <p:nvPr>
            <p:ph type="sldNum" sz="quarter" idx="12"/>
          </p:nvPr>
        </p:nvSpPr>
        <p:spPr/>
        <p:txBody>
          <a:bodyPr/>
          <a:lstStyle/>
          <a:p>
            <a:fld id="{00372B7F-DD30-44C3-80B8-7897AC32239F}" type="slidenum">
              <a:rPr lang="en-US" smtClean="0"/>
              <a:t>‹#›</a:t>
            </a:fld>
            <a:endParaRPr lang="en-US"/>
          </a:p>
        </p:txBody>
      </p:sp>
    </p:spTree>
    <p:extLst>
      <p:ext uri="{BB962C8B-B14F-4D97-AF65-F5344CB8AC3E}">
        <p14:creationId xmlns:p14="http://schemas.microsoft.com/office/powerpoint/2010/main" val="2573640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A9B8CC7-EB88-4960-B508-16ADA5CEF743}" type="datetime1">
              <a:rPr lang="en-US" smtClean="0"/>
              <a:t>11/26/2013</a:t>
            </a:fld>
            <a:endParaRPr lang="en-US"/>
          </a:p>
        </p:txBody>
      </p:sp>
      <p:sp>
        <p:nvSpPr>
          <p:cNvPr id="5" name="Footer Placeholder 4"/>
          <p:cNvSpPr>
            <a:spLocks noGrp="1"/>
          </p:cNvSpPr>
          <p:nvPr>
            <p:ph type="ftr" sz="quarter" idx="11"/>
          </p:nvPr>
        </p:nvSpPr>
        <p:spPr/>
        <p:txBody>
          <a:bodyPr/>
          <a:lstStyle/>
          <a:p>
            <a:r>
              <a:rPr lang="en-US" smtClean="0"/>
              <a:t>GIS in Water Resources, University of Texas at Austin</a:t>
            </a:r>
            <a:endParaRPr lang="en-US"/>
          </a:p>
        </p:txBody>
      </p:sp>
      <p:sp>
        <p:nvSpPr>
          <p:cNvPr id="6" name="Slide Number Placeholder 5"/>
          <p:cNvSpPr>
            <a:spLocks noGrp="1"/>
          </p:cNvSpPr>
          <p:nvPr>
            <p:ph type="sldNum" sz="quarter" idx="12"/>
          </p:nvPr>
        </p:nvSpPr>
        <p:spPr/>
        <p:txBody>
          <a:bodyPr/>
          <a:lstStyle/>
          <a:p>
            <a:fld id="{00372B7F-DD30-44C3-80B8-7897AC32239F}" type="slidenum">
              <a:rPr lang="en-US" smtClean="0"/>
              <a:t>‹#›</a:t>
            </a:fld>
            <a:endParaRPr lang="en-US"/>
          </a:p>
        </p:txBody>
      </p:sp>
    </p:spTree>
    <p:extLst>
      <p:ext uri="{BB962C8B-B14F-4D97-AF65-F5344CB8AC3E}">
        <p14:creationId xmlns:p14="http://schemas.microsoft.com/office/powerpoint/2010/main" val="9405019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968C849-DD05-45C4-8BFC-315AB63DC9C5}" type="datetime1">
              <a:rPr lang="en-US" smtClean="0"/>
              <a:t>11/26/2013</a:t>
            </a:fld>
            <a:endParaRPr lang="en-US"/>
          </a:p>
        </p:txBody>
      </p:sp>
      <p:sp>
        <p:nvSpPr>
          <p:cNvPr id="5" name="Footer Placeholder 4"/>
          <p:cNvSpPr>
            <a:spLocks noGrp="1"/>
          </p:cNvSpPr>
          <p:nvPr>
            <p:ph type="ftr" sz="quarter" idx="11"/>
          </p:nvPr>
        </p:nvSpPr>
        <p:spPr/>
        <p:txBody>
          <a:bodyPr/>
          <a:lstStyle/>
          <a:p>
            <a:r>
              <a:rPr lang="en-US" smtClean="0"/>
              <a:t>GIS in Water Resources, University of Texas at Austin</a:t>
            </a:r>
            <a:endParaRPr lang="en-US"/>
          </a:p>
        </p:txBody>
      </p:sp>
      <p:sp>
        <p:nvSpPr>
          <p:cNvPr id="6" name="Slide Number Placeholder 5"/>
          <p:cNvSpPr>
            <a:spLocks noGrp="1"/>
          </p:cNvSpPr>
          <p:nvPr>
            <p:ph type="sldNum" sz="quarter" idx="12"/>
          </p:nvPr>
        </p:nvSpPr>
        <p:spPr/>
        <p:txBody>
          <a:bodyPr/>
          <a:lstStyle/>
          <a:p>
            <a:fld id="{00372B7F-DD30-44C3-80B8-7897AC32239F}" type="slidenum">
              <a:rPr lang="en-US" smtClean="0"/>
              <a:t>‹#›</a:t>
            </a:fld>
            <a:endParaRPr lang="en-US"/>
          </a:p>
        </p:txBody>
      </p:sp>
    </p:spTree>
    <p:extLst>
      <p:ext uri="{BB962C8B-B14F-4D97-AF65-F5344CB8AC3E}">
        <p14:creationId xmlns:p14="http://schemas.microsoft.com/office/powerpoint/2010/main" val="395004899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8E48313-1AB0-4133-AF04-BF09CE3E6B90}" type="datetime1">
              <a:rPr lang="en-US" smtClean="0"/>
              <a:t>11/26/2013</a:t>
            </a:fld>
            <a:endParaRPr lang="en-US"/>
          </a:p>
        </p:txBody>
      </p:sp>
      <p:sp>
        <p:nvSpPr>
          <p:cNvPr id="6" name="Footer Placeholder 5"/>
          <p:cNvSpPr>
            <a:spLocks noGrp="1"/>
          </p:cNvSpPr>
          <p:nvPr>
            <p:ph type="ftr" sz="quarter" idx="11"/>
          </p:nvPr>
        </p:nvSpPr>
        <p:spPr/>
        <p:txBody>
          <a:bodyPr/>
          <a:lstStyle/>
          <a:p>
            <a:r>
              <a:rPr lang="en-US" smtClean="0"/>
              <a:t>GIS in Water Resources, University of Texas at Austin</a:t>
            </a:r>
            <a:endParaRPr lang="en-US"/>
          </a:p>
        </p:txBody>
      </p:sp>
      <p:sp>
        <p:nvSpPr>
          <p:cNvPr id="7" name="Slide Number Placeholder 6"/>
          <p:cNvSpPr>
            <a:spLocks noGrp="1"/>
          </p:cNvSpPr>
          <p:nvPr>
            <p:ph type="sldNum" sz="quarter" idx="12"/>
          </p:nvPr>
        </p:nvSpPr>
        <p:spPr/>
        <p:txBody>
          <a:bodyPr/>
          <a:lstStyle/>
          <a:p>
            <a:fld id="{00372B7F-DD30-44C3-80B8-7897AC32239F}" type="slidenum">
              <a:rPr lang="en-US" smtClean="0"/>
              <a:t>‹#›</a:t>
            </a:fld>
            <a:endParaRPr lang="en-US"/>
          </a:p>
        </p:txBody>
      </p:sp>
    </p:spTree>
    <p:extLst>
      <p:ext uri="{BB962C8B-B14F-4D97-AF65-F5344CB8AC3E}">
        <p14:creationId xmlns:p14="http://schemas.microsoft.com/office/powerpoint/2010/main" val="26016849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CA93332-D3B6-44EF-9FEB-B8F4DD7173B3}" type="datetime1">
              <a:rPr lang="en-US" smtClean="0"/>
              <a:t>11/26/2013</a:t>
            </a:fld>
            <a:endParaRPr lang="en-US"/>
          </a:p>
        </p:txBody>
      </p:sp>
      <p:sp>
        <p:nvSpPr>
          <p:cNvPr id="8" name="Footer Placeholder 7"/>
          <p:cNvSpPr>
            <a:spLocks noGrp="1"/>
          </p:cNvSpPr>
          <p:nvPr>
            <p:ph type="ftr" sz="quarter" idx="11"/>
          </p:nvPr>
        </p:nvSpPr>
        <p:spPr/>
        <p:txBody>
          <a:bodyPr/>
          <a:lstStyle/>
          <a:p>
            <a:r>
              <a:rPr lang="en-US" smtClean="0"/>
              <a:t>GIS in Water Resources, University of Texas at Austin</a:t>
            </a:r>
            <a:endParaRPr lang="en-US"/>
          </a:p>
        </p:txBody>
      </p:sp>
      <p:sp>
        <p:nvSpPr>
          <p:cNvPr id="9" name="Slide Number Placeholder 8"/>
          <p:cNvSpPr>
            <a:spLocks noGrp="1"/>
          </p:cNvSpPr>
          <p:nvPr>
            <p:ph type="sldNum" sz="quarter" idx="12"/>
          </p:nvPr>
        </p:nvSpPr>
        <p:spPr/>
        <p:txBody>
          <a:bodyPr/>
          <a:lstStyle/>
          <a:p>
            <a:fld id="{00372B7F-DD30-44C3-80B8-7897AC32239F}" type="slidenum">
              <a:rPr lang="en-US" smtClean="0"/>
              <a:t>‹#›</a:t>
            </a:fld>
            <a:endParaRPr lang="en-US"/>
          </a:p>
        </p:txBody>
      </p:sp>
    </p:spTree>
    <p:extLst>
      <p:ext uri="{BB962C8B-B14F-4D97-AF65-F5344CB8AC3E}">
        <p14:creationId xmlns:p14="http://schemas.microsoft.com/office/powerpoint/2010/main" val="409283135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C5C75DA-4812-41E5-BCA6-582C6E6169C4}" type="datetime1">
              <a:rPr lang="en-US" smtClean="0"/>
              <a:t>11/26/2013</a:t>
            </a:fld>
            <a:endParaRPr lang="en-US"/>
          </a:p>
        </p:txBody>
      </p:sp>
      <p:sp>
        <p:nvSpPr>
          <p:cNvPr id="4" name="Footer Placeholder 3"/>
          <p:cNvSpPr>
            <a:spLocks noGrp="1"/>
          </p:cNvSpPr>
          <p:nvPr>
            <p:ph type="ftr" sz="quarter" idx="11"/>
          </p:nvPr>
        </p:nvSpPr>
        <p:spPr/>
        <p:txBody>
          <a:bodyPr/>
          <a:lstStyle/>
          <a:p>
            <a:r>
              <a:rPr lang="en-US" smtClean="0"/>
              <a:t>GIS in Water Resources, University of Texas at Austin</a:t>
            </a:r>
            <a:endParaRPr lang="en-US"/>
          </a:p>
        </p:txBody>
      </p:sp>
      <p:sp>
        <p:nvSpPr>
          <p:cNvPr id="5" name="Slide Number Placeholder 4"/>
          <p:cNvSpPr>
            <a:spLocks noGrp="1"/>
          </p:cNvSpPr>
          <p:nvPr>
            <p:ph type="sldNum" sz="quarter" idx="12"/>
          </p:nvPr>
        </p:nvSpPr>
        <p:spPr/>
        <p:txBody>
          <a:bodyPr/>
          <a:lstStyle/>
          <a:p>
            <a:fld id="{00372B7F-DD30-44C3-80B8-7897AC32239F}" type="slidenum">
              <a:rPr lang="en-US" smtClean="0"/>
              <a:t>‹#›</a:t>
            </a:fld>
            <a:endParaRPr lang="en-US"/>
          </a:p>
        </p:txBody>
      </p:sp>
    </p:spTree>
    <p:extLst>
      <p:ext uri="{BB962C8B-B14F-4D97-AF65-F5344CB8AC3E}">
        <p14:creationId xmlns:p14="http://schemas.microsoft.com/office/powerpoint/2010/main" val="93028475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9A5692B-0B5E-4F46-82BB-9E085E7DA1D0}" type="datetime1">
              <a:rPr lang="en-US" smtClean="0"/>
              <a:t>11/26/2013</a:t>
            </a:fld>
            <a:endParaRPr lang="en-US"/>
          </a:p>
        </p:txBody>
      </p:sp>
      <p:sp>
        <p:nvSpPr>
          <p:cNvPr id="3" name="Footer Placeholder 2"/>
          <p:cNvSpPr>
            <a:spLocks noGrp="1"/>
          </p:cNvSpPr>
          <p:nvPr>
            <p:ph type="ftr" sz="quarter" idx="11"/>
          </p:nvPr>
        </p:nvSpPr>
        <p:spPr/>
        <p:txBody>
          <a:bodyPr/>
          <a:lstStyle/>
          <a:p>
            <a:r>
              <a:rPr lang="en-US" smtClean="0"/>
              <a:t>GIS in Water Resources, University of Texas at Austin</a:t>
            </a:r>
            <a:endParaRPr lang="en-US"/>
          </a:p>
        </p:txBody>
      </p:sp>
      <p:sp>
        <p:nvSpPr>
          <p:cNvPr id="4" name="Slide Number Placeholder 3"/>
          <p:cNvSpPr>
            <a:spLocks noGrp="1"/>
          </p:cNvSpPr>
          <p:nvPr>
            <p:ph type="sldNum" sz="quarter" idx="12"/>
          </p:nvPr>
        </p:nvSpPr>
        <p:spPr/>
        <p:txBody>
          <a:bodyPr/>
          <a:lstStyle/>
          <a:p>
            <a:fld id="{00372B7F-DD30-44C3-80B8-7897AC32239F}" type="slidenum">
              <a:rPr lang="en-US" smtClean="0"/>
              <a:t>‹#›</a:t>
            </a:fld>
            <a:endParaRPr lang="en-US"/>
          </a:p>
        </p:txBody>
      </p:sp>
    </p:spTree>
    <p:extLst>
      <p:ext uri="{BB962C8B-B14F-4D97-AF65-F5344CB8AC3E}">
        <p14:creationId xmlns:p14="http://schemas.microsoft.com/office/powerpoint/2010/main" val="11352601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25DDF11-DFA4-4658-BF0B-19A9706DAE40}" type="datetime1">
              <a:rPr lang="en-US" smtClean="0"/>
              <a:t>11/26/2013</a:t>
            </a:fld>
            <a:endParaRPr lang="en-US"/>
          </a:p>
        </p:txBody>
      </p:sp>
      <p:sp>
        <p:nvSpPr>
          <p:cNvPr id="6" name="Footer Placeholder 5"/>
          <p:cNvSpPr>
            <a:spLocks noGrp="1"/>
          </p:cNvSpPr>
          <p:nvPr>
            <p:ph type="ftr" sz="quarter" idx="11"/>
          </p:nvPr>
        </p:nvSpPr>
        <p:spPr/>
        <p:txBody>
          <a:bodyPr/>
          <a:lstStyle/>
          <a:p>
            <a:r>
              <a:rPr lang="en-US" smtClean="0"/>
              <a:t>GIS in Water Resources, University of Texas at Austin</a:t>
            </a:r>
            <a:endParaRPr lang="en-US"/>
          </a:p>
        </p:txBody>
      </p:sp>
      <p:sp>
        <p:nvSpPr>
          <p:cNvPr id="7" name="Slide Number Placeholder 6"/>
          <p:cNvSpPr>
            <a:spLocks noGrp="1"/>
          </p:cNvSpPr>
          <p:nvPr>
            <p:ph type="sldNum" sz="quarter" idx="12"/>
          </p:nvPr>
        </p:nvSpPr>
        <p:spPr/>
        <p:txBody>
          <a:bodyPr/>
          <a:lstStyle/>
          <a:p>
            <a:fld id="{00372B7F-DD30-44C3-80B8-7897AC32239F}" type="slidenum">
              <a:rPr lang="en-US" smtClean="0"/>
              <a:t>‹#›</a:t>
            </a:fld>
            <a:endParaRPr lang="en-US"/>
          </a:p>
        </p:txBody>
      </p:sp>
    </p:spTree>
    <p:extLst>
      <p:ext uri="{BB962C8B-B14F-4D97-AF65-F5344CB8AC3E}">
        <p14:creationId xmlns:p14="http://schemas.microsoft.com/office/powerpoint/2010/main" val="4678625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A9B8CC7-EB88-4960-B508-16ADA5CEF743}" type="datetime1">
              <a:rPr lang="en-US" smtClean="0"/>
              <a:t>11/26/2013</a:t>
            </a:fld>
            <a:endParaRPr lang="en-US"/>
          </a:p>
        </p:txBody>
      </p:sp>
      <p:sp>
        <p:nvSpPr>
          <p:cNvPr id="5" name="Footer Placeholder 4"/>
          <p:cNvSpPr>
            <a:spLocks noGrp="1"/>
          </p:cNvSpPr>
          <p:nvPr>
            <p:ph type="ftr" sz="quarter" idx="11"/>
          </p:nvPr>
        </p:nvSpPr>
        <p:spPr/>
        <p:txBody>
          <a:bodyPr/>
          <a:lstStyle/>
          <a:p>
            <a:r>
              <a:rPr lang="en-US" smtClean="0"/>
              <a:t>GIS in Water Resources, University of Texas at Austin</a:t>
            </a:r>
            <a:endParaRPr lang="en-US"/>
          </a:p>
        </p:txBody>
      </p:sp>
      <p:sp>
        <p:nvSpPr>
          <p:cNvPr id="6" name="Slide Number Placeholder 5"/>
          <p:cNvSpPr>
            <a:spLocks noGrp="1"/>
          </p:cNvSpPr>
          <p:nvPr>
            <p:ph type="sldNum" sz="quarter" idx="12"/>
          </p:nvPr>
        </p:nvSpPr>
        <p:spPr/>
        <p:txBody>
          <a:bodyPr/>
          <a:lstStyle/>
          <a:p>
            <a:fld id="{00372B7F-DD30-44C3-80B8-7897AC32239F}" type="slidenum">
              <a:rPr lang="en-US" smtClean="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2277C75-244C-4A69-BC73-AB8AB19934FE}" type="datetime1">
              <a:rPr lang="en-US" smtClean="0"/>
              <a:t>11/26/2013</a:t>
            </a:fld>
            <a:endParaRPr lang="en-US"/>
          </a:p>
        </p:txBody>
      </p:sp>
      <p:sp>
        <p:nvSpPr>
          <p:cNvPr id="6" name="Footer Placeholder 5"/>
          <p:cNvSpPr>
            <a:spLocks noGrp="1"/>
          </p:cNvSpPr>
          <p:nvPr>
            <p:ph type="ftr" sz="quarter" idx="11"/>
          </p:nvPr>
        </p:nvSpPr>
        <p:spPr/>
        <p:txBody>
          <a:bodyPr/>
          <a:lstStyle/>
          <a:p>
            <a:r>
              <a:rPr lang="en-US" smtClean="0"/>
              <a:t>GIS in Water Resources, University of Texas at Austin</a:t>
            </a:r>
            <a:endParaRPr lang="en-US"/>
          </a:p>
        </p:txBody>
      </p:sp>
      <p:sp>
        <p:nvSpPr>
          <p:cNvPr id="7" name="Slide Number Placeholder 6"/>
          <p:cNvSpPr>
            <a:spLocks noGrp="1"/>
          </p:cNvSpPr>
          <p:nvPr>
            <p:ph type="sldNum" sz="quarter" idx="12"/>
          </p:nvPr>
        </p:nvSpPr>
        <p:spPr/>
        <p:txBody>
          <a:bodyPr/>
          <a:lstStyle/>
          <a:p>
            <a:fld id="{00372B7F-DD30-44C3-80B8-7897AC32239F}" type="slidenum">
              <a:rPr lang="en-US" smtClean="0"/>
              <a:t>‹#›</a:t>
            </a:fld>
            <a:endParaRPr lang="en-US"/>
          </a:p>
        </p:txBody>
      </p:sp>
    </p:spTree>
    <p:extLst>
      <p:ext uri="{BB962C8B-B14F-4D97-AF65-F5344CB8AC3E}">
        <p14:creationId xmlns:p14="http://schemas.microsoft.com/office/powerpoint/2010/main" val="133509521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6C0B2F0-0683-4C83-8C12-B64664738BEB}" type="datetime1">
              <a:rPr lang="en-US" smtClean="0"/>
              <a:t>11/26/2013</a:t>
            </a:fld>
            <a:endParaRPr lang="en-US"/>
          </a:p>
        </p:txBody>
      </p:sp>
      <p:sp>
        <p:nvSpPr>
          <p:cNvPr id="5" name="Footer Placeholder 4"/>
          <p:cNvSpPr>
            <a:spLocks noGrp="1"/>
          </p:cNvSpPr>
          <p:nvPr>
            <p:ph type="ftr" sz="quarter" idx="11"/>
          </p:nvPr>
        </p:nvSpPr>
        <p:spPr/>
        <p:txBody>
          <a:bodyPr/>
          <a:lstStyle/>
          <a:p>
            <a:r>
              <a:rPr lang="en-US" smtClean="0"/>
              <a:t>GIS in Water Resources, University of Texas at Austin</a:t>
            </a:r>
            <a:endParaRPr lang="en-US"/>
          </a:p>
        </p:txBody>
      </p:sp>
      <p:sp>
        <p:nvSpPr>
          <p:cNvPr id="6" name="Slide Number Placeholder 5"/>
          <p:cNvSpPr>
            <a:spLocks noGrp="1"/>
          </p:cNvSpPr>
          <p:nvPr>
            <p:ph type="sldNum" sz="quarter" idx="12"/>
          </p:nvPr>
        </p:nvSpPr>
        <p:spPr/>
        <p:txBody>
          <a:bodyPr/>
          <a:lstStyle/>
          <a:p>
            <a:fld id="{00372B7F-DD30-44C3-80B8-7897AC32239F}" type="slidenum">
              <a:rPr lang="en-US" smtClean="0"/>
              <a:t>‹#›</a:t>
            </a:fld>
            <a:endParaRPr lang="en-US"/>
          </a:p>
        </p:txBody>
      </p:sp>
    </p:spTree>
    <p:extLst>
      <p:ext uri="{BB962C8B-B14F-4D97-AF65-F5344CB8AC3E}">
        <p14:creationId xmlns:p14="http://schemas.microsoft.com/office/powerpoint/2010/main" val="68888401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F07161F-42A3-4FA3-A0D5-B3128F18C493}" type="datetime1">
              <a:rPr lang="en-US" smtClean="0"/>
              <a:t>11/26/2013</a:t>
            </a:fld>
            <a:endParaRPr lang="en-US"/>
          </a:p>
        </p:txBody>
      </p:sp>
      <p:sp>
        <p:nvSpPr>
          <p:cNvPr id="5" name="Footer Placeholder 4"/>
          <p:cNvSpPr>
            <a:spLocks noGrp="1"/>
          </p:cNvSpPr>
          <p:nvPr>
            <p:ph type="ftr" sz="quarter" idx="11"/>
          </p:nvPr>
        </p:nvSpPr>
        <p:spPr/>
        <p:txBody>
          <a:bodyPr/>
          <a:lstStyle/>
          <a:p>
            <a:r>
              <a:rPr lang="en-US" smtClean="0"/>
              <a:t>GIS in Water Resources, University of Texas at Austin</a:t>
            </a:r>
            <a:endParaRPr lang="en-US"/>
          </a:p>
        </p:txBody>
      </p:sp>
      <p:sp>
        <p:nvSpPr>
          <p:cNvPr id="6" name="Slide Number Placeholder 5"/>
          <p:cNvSpPr>
            <a:spLocks noGrp="1"/>
          </p:cNvSpPr>
          <p:nvPr>
            <p:ph type="sldNum" sz="quarter" idx="12"/>
          </p:nvPr>
        </p:nvSpPr>
        <p:spPr/>
        <p:txBody>
          <a:bodyPr/>
          <a:lstStyle/>
          <a:p>
            <a:fld id="{00372B7F-DD30-44C3-80B8-7897AC32239F}" type="slidenum">
              <a:rPr lang="en-US" smtClean="0"/>
              <a:t>‹#›</a:t>
            </a:fld>
            <a:endParaRPr lang="en-US"/>
          </a:p>
        </p:txBody>
      </p:sp>
    </p:spTree>
    <p:extLst>
      <p:ext uri="{BB962C8B-B14F-4D97-AF65-F5344CB8AC3E}">
        <p14:creationId xmlns:p14="http://schemas.microsoft.com/office/powerpoint/2010/main" val="42546498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3968C849-DD05-45C4-8BFC-315AB63DC9C5}" type="datetime1">
              <a:rPr lang="en-US" smtClean="0"/>
              <a:t>11/26/2013</a:t>
            </a:fld>
            <a:endParaRPr lang="en-US"/>
          </a:p>
        </p:txBody>
      </p:sp>
      <p:sp>
        <p:nvSpPr>
          <p:cNvPr id="5" name="Footer Placeholder 4"/>
          <p:cNvSpPr>
            <a:spLocks noGrp="1"/>
          </p:cNvSpPr>
          <p:nvPr>
            <p:ph type="ftr" sz="quarter" idx="11"/>
          </p:nvPr>
        </p:nvSpPr>
        <p:spPr/>
        <p:txBody>
          <a:bodyPr/>
          <a:lstStyle/>
          <a:p>
            <a:r>
              <a:rPr lang="en-US" smtClean="0"/>
              <a:t>GIS in Water Resources, University of Texas at Austin</a:t>
            </a:r>
            <a:endParaRPr lang="en-US"/>
          </a:p>
        </p:txBody>
      </p:sp>
      <p:sp>
        <p:nvSpPr>
          <p:cNvPr id="6" name="Slide Number Placeholder 5"/>
          <p:cNvSpPr>
            <a:spLocks noGrp="1"/>
          </p:cNvSpPr>
          <p:nvPr>
            <p:ph type="sldNum" sz="quarter" idx="12"/>
          </p:nvPr>
        </p:nvSpPr>
        <p:spPr/>
        <p:txBody>
          <a:bodyPr/>
          <a:lstStyle/>
          <a:p>
            <a:fld id="{00372B7F-DD30-44C3-80B8-7897AC32239F}" type="slidenum">
              <a:rPr lang="en-US" smtClean="0"/>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A8E48313-1AB0-4133-AF04-BF09CE3E6B90}" type="datetime1">
              <a:rPr lang="en-US" smtClean="0"/>
              <a:t>11/26/2013</a:t>
            </a:fld>
            <a:endParaRPr lang="en-US"/>
          </a:p>
        </p:txBody>
      </p:sp>
      <p:sp>
        <p:nvSpPr>
          <p:cNvPr id="6" name="Footer Placeholder 5"/>
          <p:cNvSpPr>
            <a:spLocks noGrp="1"/>
          </p:cNvSpPr>
          <p:nvPr>
            <p:ph type="ftr" sz="quarter" idx="11"/>
          </p:nvPr>
        </p:nvSpPr>
        <p:spPr/>
        <p:txBody>
          <a:bodyPr/>
          <a:lstStyle/>
          <a:p>
            <a:r>
              <a:rPr lang="en-US" smtClean="0"/>
              <a:t>GIS in Water Resources, University of Texas at Austin</a:t>
            </a:r>
            <a:endParaRPr lang="en-US"/>
          </a:p>
        </p:txBody>
      </p:sp>
      <p:sp>
        <p:nvSpPr>
          <p:cNvPr id="7" name="Slide Number Placeholder 6"/>
          <p:cNvSpPr>
            <a:spLocks noGrp="1"/>
          </p:cNvSpPr>
          <p:nvPr>
            <p:ph type="sldNum" sz="quarter" idx="12"/>
          </p:nvPr>
        </p:nvSpPr>
        <p:spPr/>
        <p:txBody>
          <a:bodyPr/>
          <a:lstStyle/>
          <a:p>
            <a:fld id="{00372B7F-DD30-44C3-80B8-7897AC32239F}"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6" y="1859759"/>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6"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BCA93332-D3B6-44EF-9FEB-B8F4DD7173B3}" type="datetime1">
              <a:rPr lang="en-US" smtClean="0"/>
              <a:t>11/26/2013</a:t>
            </a:fld>
            <a:endParaRPr lang="en-US"/>
          </a:p>
        </p:txBody>
      </p:sp>
      <p:sp>
        <p:nvSpPr>
          <p:cNvPr id="8" name="Footer Placeholder 7"/>
          <p:cNvSpPr>
            <a:spLocks noGrp="1"/>
          </p:cNvSpPr>
          <p:nvPr>
            <p:ph type="ftr" sz="quarter" idx="11"/>
          </p:nvPr>
        </p:nvSpPr>
        <p:spPr/>
        <p:txBody>
          <a:bodyPr/>
          <a:lstStyle/>
          <a:p>
            <a:r>
              <a:rPr lang="en-US" smtClean="0"/>
              <a:t>GIS in Water Resources, University of Texas at Austin</a:t>
            </a:r>
            <a:endParaRPr lang="en-US"/>
          </a:p>
        </p:txBody>
      </p:sp>
      <p:sp>
        <p:nvSpPr>
          <p:cNvPr id="9" name="Slide Number Placeholder 8"/>
          <p:cNvSpPr>
            <a:spLocks noGrp="1"/>
          </p:cNvSpPr>
          <p:nvPr>
            <p:ph type="sldNum" sz="quarter" idx="12"/>
          </p:nvPr>
        </p:nvSpPr>
        <p:spPr/>
        <p:txBody>
          <a:bodyPr/>
          <a:lstStyle/>
          <a:p>
            <a:fld id="{00372B7F-DD30-44C3-80B8-7897AC32239F}"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DC5C75DA-4812-41E5-BCA6-582C6E6169C4}" type="datetime1">
              <a:rPr lang="en-US" smtClean="0"/>
              <a:t>11/26/2013</a:t>
            </a:fld>
            <a:endParaRPr lang="en-US"/>
          </a:p>
        </p:txBody>
      </p:sp>
      <p:sp>
        <p:nvSpPr>
          <p:cNvPr id="4" name="Footer Placeholder 3"/>
          <p:cNvSpPr>
            <a:spLocks noGrp="1"/>
          </p:cNvSpPr>
          <p:nvPr>
            <p:ph type="ftr" sz="quarter" idx="11"/>
          </p:nvPr>
        </p:nvSpPr>
        <p:spPr/>
        <p:txBody>
          <a:bodyPr/>
          <a:lstStyle/>
          <a:p>
            <a:r>
              <a:rPr lang="en-US" smtClean="0"/>
              <a:t>GIS in Water Resources, University of Texas at Austin</a:t>
            </a:r>
            <a:endParaRPr lang="en-US"/>
          </a:p>
        </p:txBody>
      </p:sp>
      <p:sp>
        <p:nvSpPr>
          <p:cNvPr id="5" name="Slide Number Placeholder 4"/>
          <p:cNvSpPr>
            <a:spLocks noGrp="1"/>
          </p:cNvSpPr>
          <p:nvPr>
            <p:ph type="sldNum" sz="quarter" idx="12"/>
          </p:nvPr>
        </p:nvSpPr>
        <p:spPr/>
        <p:txBody>
          <a:bodyPr/>
          <a:lstStyle/>
          <a:p>
            <a:fld id="{00372B7F-DD30-44C3-80B8-7897AC32239F}"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9A5692B-0B5E-4F46-82BB-9E085E7DA1D0}" type="datetime1">
              <a:rPr lang="en-US" smtClean="0"/>
              <a:t>11/26/2013</a:t>
            </a:fld>
            <a:endParaRPr lang="en-US"/>
          </a:p>
        </p:txBody>
      </p:sp>
      <p:sp>
        <p:nvSpPr>
          <p:cNvPr id="3" name="Footer Placeholder 2"/>
          <p:cNvSpPr>
            <a:spLocks noGrp="1"/>
          </p:cNvSpPr>
          <p:nvPr>
            <p:ph type="ftr" sz="quarter" idx="11"/>
          </p:nvPr>
        </p:nvSpPr>
        <p:spPr/>
        <p:txBody>
          <a:bodyPr/>
          <a:lstStyle/>
          <a:p>
            <a:r>
              <a:rPr lang="en-US" smtClean="0"/>
              <a:t>GIS in Water Resources, University of Texas at Austin</a:t>
            </a:r>
            <a:endParaRPr lang="en-US"/>
          </a:p>
        </p:txBody>
      </p:sp>
      <p:sp>
        <p:nvSpPr>
          <p:cNvPr id="4" name="Slide Number Placeholder 3"/>
          <p:cNvSpPr>
            <a:spLocks noGrp="1"/>
          </p:cNvSpPr>
          <p:nvPr>
            <p:ph type="sldNum" sz="quarter" idx="12"/>
          </p:nvPr>
        </p:nvSpPr>
        <p:spPr/>
        <p:txBody>
          <a:bodyPr/>
          <a:lstStyle/>
          <a:p>
            <a:fld id="{00372B7F-DD30-44C3-80B8-7897AC32239F}"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A25DDF11-DFA4-4658-BF0B-19A9706DAE40}" type="datetime1">
              <a:rPr lang="en-US" smtClean="0"/>
              <a:t>11/26/2013</a:t>
            </a:fld>
            <a:endParaRPr lang="en-US"/>
          </a:p>
        </p:txBody>
      </p:sp>
      <p:sp>
        <p:nvSpPr>
          <p:cNvPr id="6" name="Footer Placeholder 5"/>
          <p:cNvSpPr>
            <a:spLocks noGrp="1"/>
          </p:cNvSpPr>
          <p:nvPr>
            <p:ph type="ftr" sz="quarter" idx="11"/>
          </p:nvPr>
        </p:nvSpPr>
        <p:spPr/>
        <p:txBody>
          <a:bodyPr/>
          <a:lstStyle/>
          <a:p>
            <a:r>
              <a:rPr lang="en-US" smtClean="0"/>
              <a:t>GIS in Water Resources, University of Texas at Austin</a:t>
            </a:r>
            <a:endParaRPr lang="en-US"/>
          </a:p>
        </p:txBody>
      </p:sp>
      <p:sp>
        <p:nvSpPr>
          <p:cNvPr id="7" name="Slide Number Placeholder 6"/>
          <p:cNvSpPr>
            <a:spLocks noGrp="1"/>
          </p:cNvSpPr>
          <p:nvPr>
            <p:ph type="sldNum" sz="quarter" idx="12"/>
          </p:nvPr>
        </p:nvSpPr>
        <p:spPr/>
        <p:txBody>
          <a:bodyPr/>
          <a:lstStyle/>
          <a:p>
            <a:fld id="{00372B7F-DD30-44C3-80B8-7897AC32239F}"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609600" y="1176998"/>
            <a:ext cx="2212848"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D2277C75-244C-4A69-BC73-AB8AB19934FE}" type="datetime1">
              <a:rPr lang="en-US" smtClean="0"/>
              <a:t>11/26/2013</a:t>
            </a:fld>
            <a:endParaRPr lang="en-US"/>
          </a:p>
        </p:txBody>
      </p:sp>
      <p:sp>
        <p:nvSpPr>
          <p:cNvPr id="6" name="Footer Placeholder 5"/>
          <p:cNvSpPr>
            <a:spLocks noGrp="1"/>
          </p:cNvSpPr>
          <p:nvPr>
            <p:ph type="ftr" sz="quarter" idx="11"/>
          </p:nvPr>
        </p:nvSpPr>
        <p:spPr/>
        <p:txBody>
          <a:bodyPr/>
          <a:lstStyle/>
          <a:p>
            <a:r>
              <a:rPr lang="en-US" smtClean="0"/>
              <a:t>GIS in Water Resources, University of Texas at Austin</a:t>
            </a:r>
            <a:endParaRPr lang="en-US"/>
          </a:p>
        </p:txBody>
      </p:sp>
      <p:sp>
        <p:nvSpPr>
          <p:cNvPr id="7" name="Slide Number Placeholder 6"/>
          <p:cNvSpPr>
            <a:spLocks noGrp="1"/>
          </p:cNvSpPr>
          <p:nvPr>
            <p:ph type="sldNum" sz="quarter" idx="12"/>
          </p:nvPr>
        </p:nvSpPr>
        <p:spPr>
          <a:xfrm>
            <a:off x="8077200" y="6356352"/>
            <a:ext cx="609600" cy="365125"/>
          </a:xfrm>
        </p:spPr>
        <p:txBody>
          <a:bodyPr/>
          <a:lstStyle/>
          <a:p>
            <a:fld id="{00372B7F-DD30-44C3-80B8-7897AC32239F}" type="slidenum">
              <a:rPr lang="en-US" smtClean="0"/>
              <a:t>‹#›</a:t>
            </a:fld>
            <a:endParaRPr lang="en-US"/>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Freeform 10"/>
          <p:cNvSpPr>
            <a:spLocks/>
          </p:cNvSpPr>
          <p:nvPr/>
        </p:nvSpPr>
        <p:spPr bwMode="auto">
          <a:xfrm flipV="1">
            <a:off x="4381500" y="6219827"/>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Freeform 7"/>
          <p:cNvSpPr>
            <a:spLocks/>
          </p:cNvSpPr>
          <p:nvPr/>
        </p:nvSpPr>
        <p:spPr bwMode="auto">
          <a:xfrm>
            <a:off x="4381500" y="-7143"/>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356352"/>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0E7DF81C-1A6B-457F-84D5-E1CFF07626DD}" type="datetime1">
              <a:rPr lang="en-US" smtClean="0"/>
              <a:t>11/26/2013</a:t>
            </a:fld>
            <a:endParaRPr lang="en-US"/>
          </a:p>
        </p:txBody>
      </p:sp>
      <p:sp>
        <p:nvSpPr>
          <p:cNvPr id="22" name="Footer Placeholder 21"/>
          <p:cNvSpPr>
            <a:spLocks noGrp="1"/>
          </p:cNvSpPr>
          <p:nvPr>
            <p:ph type="ftr" sz="quarter" idx="3"/>
          </p:nvPr>
        </p:nvSpPr>
        <p:spPr>
          <a:xfrm>
            <a:off x="2667000" y="6356352"/>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r>
              <a:rPr lang="en-US" smtClean="0"/>
              <a:t>GIS in Water Resources, University of Texas at Austin</a:t>
            </a:r>
            <a:endParaRPr lang="en-US"/>
          </a:p>
        </p:txBody>
      </p:sp>
      <p:sp>
        <p:nvSpPr>
          <p:cNvPr id="18" name="Slide Number Placeholder 17"/>
          <p:cNvSpPr>
            <a:spLocks noGrp="1"/>
          </p:cNvSpPr>
          <p:nvPr>
            <p:ph type="sldNum" sz="quarter" idx="4"/>
          </p:nvPr>
        </p:nvSpPr>
        <p:spPr>
          <a:xfrm>
            <a:off x="7924800" y="6356352"/>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00372B7F-DD30-44C3-80B8-7897AC32239F}" type="slidenum">
              <a:rPr lang="en-US" smtClean="0"/>
              <a:t>‹#›</a:t>
            </a:fld>
            <a:endParaRPr lang="en-US"/>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hf sldNum="0" hdr="0" ftr="0" dt="0"/>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E7DF81C-1A6B-457F-84D5-E1CFF07626DD}" type="datetime1">
              <a:rPr lang="en-US" smtClean="0"/>
              <a:t>11/26/2013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GIS in Water Resources, University of Texas at Austin</a:t>
            </a: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0372B7F-DD30-44C3-80B8-7897AC32239F}" type="slidenum">
              <a:rPr lang="en-US" smtClean="0"/>
              <a:t>‹#›</a:t>
            </a:fld>
            <a:endParaRPr lang="en-US"/>
          </a:p>
        </p:txBody>
      </p:sp>
    </p:spTree>
    <p:extLst>
      <p:ext uri="{BB962C8B-B14F-4D97-AF65-F5344CB8AC3E}">
        <p14:creationId xmlns:p14="http://schemas.microsoft.com/office/powerpoint/2010/main" val="2897303294"/>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3.JP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30.JPG"/><Relationship Id="rId4" Type="http://schemas.openxmlformats.org/officeDocument/2006/relationships/image" Target="../media/image13.JP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JPG"/></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8" Type="http://schemas.openxmlformats.org/officeDocument/2006/relationships/image" Target="../media/image11.JPG"/><Relationship Id="rId3" Type="http://schemas.openxmlformats.org/officeDocument/2006/relationships/image" Target="../media/image6.JPG"/><Relationship Id="rId7" Type="http://schemas.openxmlformats.org/officeDocument/2006/relationships/image" Target="../media/image10.JP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9.JPG"/><Relationship Id="rId11" Type="http://schemas.openxmlformats.org/officeDocument/2006/relationships/image" Target="../media/image14.JPG"/><Relationship Id="rId5" Type="http://schemas.openxmlformats.org/officeDocument/2006/relationships/image" Target="../media/image8.JPG"/><Relationship Id="rId10" Type="http://schemas.openxmlformats.org/officeDocument/2006/relationships/image" Target="../media/image13.JPG"/><Relationship Id="rId4" Type="http://schemas.openxmlformats.org/officeDocument/2006/relationships/image" Target="../media/image7.JPG"/><Relationship Id="rId9" Type="http://schemas.openxmlformats.org/officeDocument/2006/relationships/image" Target="../media/image12.JP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slideLayout" Target="../slideLayouts/slideLayout2.xml"/><Relationship Id="rId7" Type="http://schemas.openxmlformats.org/officeDocument/2006/relationships/image" Target="../media/image17.png"/><Relationship Id="rId2" Type="http://schemas.openxmlformats.org/officeDocument/2006/relationships/video" Target="../media/media1.avi"/><Relationship Id="rId1" Type="http://schemas.microsoft.com/office/2007/relationships/media" Target="../media/media1.avi"/><Relationship Id="rId6" Type="http://schemas.openxmlformats.org/officeDocument/2006/relationships/chart" Target="../charts/chart1.xml"/><Relationship Id="rId5" Type="http://schemas.openxmlformats.org/officeDocument/2006/relationships/image" Target="../media/image16.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slideLayout" Target="../slideLayouts/slideLayout2.xml"/><Relationship Id="rId7" Type="http://schemas.openxmlformats.org/officeDocument/2006/relationships/image" Target="../media/image20.png"/><Relationship Id="rId2" Type="http://schemas.openxmlformats.org/officeDocument/2006/relationships/video" Target="../media/media2.avi"/><Relationship Id="rId1" Type="http://schemas.microsoft.com/office/2007/relationships/media" Target="../media/media2.avi"/><Relationship Id="rId6" Type="http://schemas.openxmlformats.org/officeDocument/2006/relationships/image" Target="../media/image19.png"/><Relationship Id="rId5" Type="http://schemas.openxmlformats.org/officeDocument/2006/relationships/chart" Target="../charts/chart2.xml"/><Relationship Id="rId10" Type="http://schemas.openxmlformats.org/officeDocument/2006/relationships/image" Target="../media/image23.png"/><Relationship Id="rId4" Type="http://schemas.openxmlformats.org/officeDocument/2006/relationships/notesSlide" Target="../notesSlides/notesSlide7.xml"/><Relationship Id="rId9"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5.JPG"/></Relationships>
</file>

<file path=ppt/slides/_rels/slide9.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8.JPG"/><Relationship Id="rId4" Type="http://schemas.openxmlformats.org/officeDocument/2006/relationships/image" Target="../media/image27.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sharpenSoften amount="-8000"/>
                    </a14:imgEffect>
                    <a14:imgEffect>
                      <a14:colorTemperature colorTemp="6000"/>
                    </a14:imgEffect>
                    <a14:imgEffect>
                      <a14:saturation sat="108000"/>
                    </a14:imgEffect>
                  </a14:imgLayer>
                </a14:imgProps>
              </a:ext>
              <a:ext uri="{28A0092B-C50C-407E-A947-70E740481C1C}">
                <a14:useLocalDpi xmlns:a14="http://schemas.microsoft.com/office/drawing/2010/main" val="0"/>
              </a:ext>
            </a:extLst>
          </a:blip>
          <a:stretch>
            <a:fillRect/>
          </a:stretch>
        </p:blipFill>
        <p:spPr>
          <a:xfrm>
            <a:off x="-5029200" y="-1"/>
            <a:ext cx="16253791" cy="7153675"/>
          </a:xfrm>
          <a:prstGeom prst="rect">
            <a:avLst/>
          </a:prstGeom>
          <a:effectLst>
            <a:glow>
              <a:schemeClr val="accent1"/>
            </a:glow>
            <a:outerShdw blurRad="50800" dist="50800" sx="1000" sy="1000" algn="ctr" rotWithShape="0">
              <a:srgbClr val="000000"/>
            </a:outerShdw>
            <a:reflection stA="99000" endPos="0" dist="50800" dir="5400000" sy="-100000" algn="bl" rotWithShape="0"/>
          </a:effectLst>
        </p:spPr>
      </p:pic>
      <p:sp>
        <p:nvSpPr>
          <p:cNvPr id="5" name="TextBox 4"/>
          <p:cNvSpPr txBox="1"/>
          <p:nvPr/>
        </p:nvSpPr>
        <p:spPr>
          <a:xfrm>
            <a:off x="0" y="0"/>
            <a:ext cx="9144000" cy="1323439"/>
          </a:xfrm>
          <a:prstGeom prst="rect">
            <a:avLst/>
          </a:prstGeom>
          <a:noFill/>
        </p:spPr>
        <p:txBody>
          <a:bodyPr wrap="square" rtlCol="0">
            <a:spAutoFit/>
          </a:bodyPr>
          <a:lstStyle/>
          <a:p>
            <a:pPr algn="ctr"/>
            <a:r>
              <a:rPr lang="en-US" sz="4000" b="1" dirty="0" smtClean="0">
                <a:solidFill>
                  <a:schemeClr val="bg1"/>
                </a:solidFill>
              </a:rPr>
              <a:t>USING GIS AS A TOOL TO OBSERVE TEXAS DISSOLVED OXYGEN IMPAIRMENTS</a:t>
            </a:r>
            <a:endParaRPr lang="en-US" sz="4000" b="1" dirty="0">
              <a:solidFill>
                <a:schemeClr val="bg1"/>
              </a:solidFill>
            </a:endParaRPr>
          </a:p>
        </p:txBody>
      </p:sp>
      <p:sp>
        <p:nvSpPr>
          <p:cNvPr id="6" name="TextBox 5"/>
          <p:cNvSpPr txBox="1"/>
          <p:nvPr/>
        </p:nvSpPr>
        <p:spPr>
          <a:xfrm>
            <a:off x="990600" y="5600700"/>
            <a:ext cx="5867400" cy="1107996"/>
          </a:xfrm>
          <a:prstGeom prst="rect">
            <a:avLst/>
          </a:prstGeom>
          <a:noFill/>
        </p:spPr>
        <p:txBody>
          <a:bodyPr wrap="square" rtlCol="0">
            <a:spAutoFit/>
          </a:bodyPr>
          <a:lstStyle/>
          <a:p>
            <a:r>
              <a:rPr lang="en-US" sz="2200" dirty="0" smtClean="0">
                <a:solidFill>
                  <a:schemeClr val="bg1"/>
                </a:solidFill>
              </a:rPr>
              <a:t>Jennifer Wang</a:t>
            </a:r>
          </a:p>
          <a:p>
            <a:r>
              <a:rPr lang="en-US" sz="2200" dirty="0" smtClean="0">
                <a:solidFill>
                  <a:schemeClr val="bg1"/>
                </a:solidFill>
              </a:rPr>
              <a:t>University of Texas at Austin</a:t>
            </a:r>
          </a:p>
          <a:p>
            <a:r>
              <a:rPr lang="en-US" sz="2200" dirty="0" smtClean="0">
                <a:solidFill>
                  <a:schemeClr val="bg1"/>
                </a:solidFill>
              </a:rPr>
              <a:t>Environmental and Water Resources Engineering</a:t>
            </a:r>
            <a:endParaRPr lang="en-US" sz="2200" dirty="0">
              <a:solidFill>
                <a:schemeClr val="bg1"/>
              </a:solidFill>
            </a:endParaRPr>
          </a:p>
        </p:txBody>
      </p:sp>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66987" y="1543050"/>
            <a:ext cx="4010025" cy="3771900"/>
          </a:xfrm>
          <a:prstGeom prst="rect">
            <a:avLst/>
          </a:prstGeom>
        </p:spPr>
      </p:pic>
    </p:spTree>
    <p:extLst>
      <p:ext uri="{BB962C8B-B14F-4D97-AF65-F5344CB8AC3E}">
        <p14:creationId xmlns:p14="http://schemas.microsoft.com/office/powerpoint/2010/main" val="8579199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685800" y="0"/>
            <a:ext cx="762000" cy="6553200"/>
          </a:xfrm>
        </p:spPr>
        <p:txBody>
          <a:bodyPr/>
          <a:lstStyle/>
          <a:p>
            <a:r>
              <a:rPr lang="en-US" dirty="0" smtClean="0">
                <a:solidFill>
                  <a:schemeClr val="tx2"/>
                </a:solidFill>
              </a:rPr>
              <a:t>L</a:t>
            </a:r>
            <a:br>
              <a:rPr lang="en-US" dirty="0" smtClean="0">
                <a:solidFill>
                  <a:schemeClr val="tx2"/>
                </a:solidFill>
              </a:rPr>
            </a:br>
            <a:r>
              <a:rPr lang="en-US" dirty="0" smtClean="0">
                <a:solidFill>
                  <a:schemeClr val="tx2"/>
                </a:solidFill>
              </a:rPr>
              <a:t>A</a:t>
            </a:r>
            <a:br>
              <a:rPr lang="en-US" dirty="0" smtClean="0">
                <a:solidFill>
                  <a:schemeClr val="tx2"/>
                </a:solidFill>
              </a:rPr>
            </a:br>
            <a:r>
              <a:rPr lang="en-US" dirty="0" smtClean="0">
                <a:solidFill>
                  <a:schemeClr val="tx2"/>
                </a:solidFill>
              </a:rPr>
              <a:t>N</a:t>
            </a:r>
            <a:br>
              <a:rPr lang="en-US" dirty="0" smtClean="0">
                <a:solidFill>
                  <a:schemeClr val="tx2"/>
                </a:solidFill>
              </a:rPr>
            </a:br>
            <a:r>
              <a:rPr lang="en-US" dirty="0" smtClean="0">
                <a:solidFill>
                  <a:schemeClr val="tx2"/>
                </a:solidFill>
              </a:rPr>
              <a:t>D</a:t>
            </a:r>
            <a:br>
              <a:rPr lang="en-US" dirty="0" smtClean="0">
                <a:solidFill>
                  <a:schemeClr val="tx2"/>
                </a:solidFill>
              </a:rPr>
            </a:br>
            <a:r>
              <a:rPr lang="en-US" sz="3500" dirty="0" smtClean="0">
                <a:solidFill>
                  <a:schemeClr val="tx2"/>
                </a:solidFill>
              </a:rPr>
              <a:t> </a:t>
            </a:r>
            <a:r>
              <a:rPr lang="en-US" dirty="0">
                <a:solidFill>
                  <a:schemeClr val="tx2"/>
                </a:solidFill>
              </a:rPr>
              <a:t/>
            </a:r>
            <a:br>
              <a:rPr lang="en-US" dirty="0">
                <a:solidFill>
                  <a:schemeClr val="tx2"/>
                </a:solidFill>
              </a:rPr>
            </a:br>
            <a:r>
              <a:rPr lang="en-US" dirty="0" smtClean="0">
                <a:solidFill>
                  <a:schemeClr val="tx2"/>
                </a:solidFill>
              </a:rPr>
              <a:t>U</a:t>
            </a:r>
            <a:br>
              <a:rPr lang="en-US" dirty="0" smtClean="0">
                <a:solidFill>
                  <a:schemeClr val="tx2"/>
                </a:solidFill>
              </a:rPr>
            </a:br>
            <a:r>
              <a:rPr lang="en-US" dirty="0" smtClean="0">
                <a:solidFill>
                  <a:schemeClr val="tx2"/>
                </a:solidFill>
              </a:rPr>
              <a:t>S</a:t>
            </a:r>
            <a:br>
              <a:rPr lang="en-US" dirty="0" smtClean="0">
                <a:solidFill>
                  <a:schemeClr val="tx2"/>
                </a:solidFill>
              </a:rPr>
            </a:br>
            <a:r>
              <a:rPr lang="en-US" dirty="0" smtClean="0">
                <a:solidFill>
                  <a:schemeClr val="tx2"/>
                </a:solidFill>
              </a:rPr>
              <a:t>E</a:t>
            </a:r>
            <a:endParaRPr lang="en-US" dirty="0">
              <a:solidFill>
                <a:schemeClr val="tx2"/>
              </a:solidFill>
            </a:endParaRP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562599" y="0"/>
            <a:ext cx="2667001" cy="6813956"/>
          </a:xfr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28799" y="0"/>
            <a:ext cx="3733800" cy="3505200"/>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28800" y="3352800"/>
            <a:ext cx="3733800" cy="3505200"/>
          </a:xfrm>
          <a:prstGeom prst="rect">
            <a:avLst/>
          </a:prstGeom>
        </p:spPr>
      </p:pic>
    </p:spTree>
    <p:extLst>
      <p:ext uri="{BB962C8B-B14F-4D97-AF65-F5344CB8AC3E}">
        <p14:creationId xmlns:p14="http://schemas.microsoft.com/office/powerpoint/2010/main" val="394214181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Future Work</a:t>
            </a:r>
            <a:endParaRPr lang="en-US" dirty="0"/>
          </a:p>
        </p:txBody>
      </p:sp>
      <p:sp>
        <p:nvSpPr>
          <p:cNvPr id="3" name="Content Placeholder 2"/>
          <p:cNvSpPr>
            <a:spLocks noGrp="1"/>
          </p:cNvSpPr>
          <p:nvPr>
            <p:ph idx="1"/>
          </p:nvPr>
        </p:nvSpPr>
        <p:spPr/>
        <p:txBody>
          <a:bodyPr/>
          <a:lstStyle/>
          <a:p>
            <a:r>
              <a:rPr lang="en-US" dirty="0" smtClean="0"/>
              <a:t>Automated CWQM for </a:t>
            </a:r>
            <a:r>
              <a:rPr lang="en-US" i="1" dirty="0" smtClean="0"/>
              <a:t>all</a:t>
            </a:r>
            <a:r>
              <a:rPr lang="en-US" dirty="0" smtClean="0"/>
              <a:t> impaired segments</a:t>
            </a:r>
          </a:p>
          <a:p>
            <a:r>
              <a:rPr lang="en-US" dirty="0" smtClean="0"/>
              <a:t>Wastewater Types and Volumes</a:t>
            </a:r>
          </a:p>
          <a:p>
            <a:pPr lvl="1"/>
            <a:r>
              <a:rPr lang="en-US" dirty="0" smtClean="0"/>
              <a:t>Salinity, N, P</a:t>
            </a:r>
          </a:p>
          <a:p>
            <a:r>
              <a:rPr lang="en-US" dirty="0" smtClean="0"/>
              <a:t>Precipitation Data </a:t>
            </a:r>
          </a:p>
          <a:p>
            <a:pPr lvl="1"/>
            <a:r>
              <a:rPr lang="en-US" dirty="0" smtClean="0"/>
              <a:t>Runoff</a:t>
            </a:r>
          </a:p>
        </p:txBody>
      </p:sp>
    </p:spTree>
    <p:extLst>
      <p:ext uri="{BB962C8B-B14F-4D97-AF65-F5344CB8AC3E}">
        <p14:creationId xmlns:p14="http://schemas.microsoft.com/office/powerpoint/2010/main" val="329302693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Acknowledgements</a:t>
            </a:r>
            <a:endParaRPr lang="en-US" dirty="0"/>
          </a:p>
        </p:txBody>
      </p:sp>
      <p:sp>
        <p:nvSpPr>
          <p:cNvPr id="3" name="Content Placeholder 2"/>
          <p:cNvSpPr>
            <a:spLocks noGrp="1"/>
          </p:cNvSpPr>
          <p:nvPr>
            <p:ph idx="1"/>
          </p:nvPr>
        </p:nvSpPr>
        <p:spPr/>
        <p:txBody>
          <a:bodyPr/>
          <a:lstStyle/>
          <a:p>
            <a:r>
              <a:rPr lang="en-US" dirty="0" smtClean="0"/>
              <a:t>Drs. </a:t>
            </a:r>
            <a:r>
              <a:rPr lang="en-US" dirty="0" err="1" smtClean="0"/>
              <a:t>Maidment</a:t>
            </a:r>
            <a:r>
              <a:rPr lang="en-US" dirty="0" smtClean="0"/>
              <a:t> and </a:t>
            </a:r>
            <a:r>
              <a:rPr lang="en-US" dirty="0" err="1" smtClean="0"/>
              <a:t>Tarboton</a:t>
            </a:r>
            <a:endParaRPr lang="en-US" dirty="0" smtClean="0"/>
          </a:p>
          <a:p>
            <a:r>
              <a:rPr lang="en-US" dirty="0" smtClean="0"/>
              <a:t>Carlos </a:t>
            </a:r>
            <a:r>
              <a:rPr lang="en-US" dirty="0" err="1" smtClean="0"/>
              <a:t>Galdeano</a:t>
            </a:r>
            <a:endParaRPr lang="en-US" dirty="0" smtClean="0"/>
          </a:p>
          <a:p>
            <a:endParaRPr lang="en-US" dirty="0" smtClean="0"/>
          </a:p>
        </p:txBody>
      </p:sp>
    </p:spTree>
    <p:extLst>
      <p:ext uri="{BB962C8B-B14F-4D97-AF65-F5344CB8AC3E}">
        <p14:creationId xmlns:p14="http://schemas.microsoft.com/office/powerpoint/2010/main" val="339531910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819912"/>
          </a:xfrm>
        </p:spPr>
        <p:txBody>
          <a:bodyPr/>
          <a:lstStyle/>
          <a:p>
            <a:pPr algn="ctr"/>
            <a:r>
              <a:rPr lang="en-US" dirty="0" smtClean="0"/>
              <a:t>DEPRESSED [DO] LEVELS</a:t>
            </a:r>
            <a:endParaRPr lang="en-US" dirty="0"/>
          </a:p>
        </p:txBody>
      </p:sp>
      <p:sp>
        <p:nvSpPr>
          <p:cNvPr id="3" name="Content Placeholder 2"/>
          <p:cNvSpPr>
            <a:spLocks noGrp="1"/>
          </p:cNvSpPr>
          <p:nvPr>
            <p:ph idx="1"/>
          </p:nvPr>
        </p:nvSpPr>
        <p:spPr>
          <a:xfrm>
            <a:off x="457200" y="1676400"/>
            <a:ext cx="8458200" cy="4648200"/>
          </a:xfrm>
        </p:spPr>
        <p:txBody>
          <a:bodyPr/>
          <a:lstStyle/>
          <a:p>
            <a:pPr marL="0" indent="0" algn="ctr">
              <a:buNone/>
            </a:pPr>
            <a:r>
              <a:rPr lang="en-US" b="1" dirty="0" smtClean="0"/>
              <a:t>60%</a:t>
            </a:r>
            <a:r>
              <a:rPr lang="en-US" dirty="0" smtClean="0"/>
              <a:t> of all impaired conditions of rivers</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18050" y="2590802"/>
            <a:ext cx="4425950" cy="3390089"/>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2509345"/>
            <a:ext cx="4723305" cy="3538246"/>
          </a:xfrm>
          <a:prstGeom prst="rect">
            <a:avLst/>
          </a:prstGeom>
        </p:spPr>
      </p:pic>
    </p:spTree>
    <p:extLst>
      <p:ext uri="{BB962C8B-B14F-4D97-AF65-F5344CB8AC3E}">
        <p14:creationId xmlns:p14="http://schemas.microsoft.com/office/powerpoint/2010/main" val="261614810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704088"/>
            <a:ext cx="8991600" cy="819912"/>
          </a:xfrm>
        </p:spPr>
        <p:txBody>
          <a:bodyPr>
            <a:normAutofit/>
          </a:bodyPr>
          <a:lstStyle/>
          <a:p>
            <a:pPr algn="ctr"/>
            <a:r>
              <a:rPr lang="en-US" dirty="0" smtClean="0"/>
              <a:t>COMPLEX CAUSES</a:t>
            </a:r>
            <a:endParaRPr lang="en-US" dirty="0"/>
          </a:p>
        </p:txBody>
      </p:sp>
      <p:sp>
        <p:nvSpPr>
          <p:cNvPr id="3" name="Content Placeholder 2"/>
          <p:cNvSpPr>
            <a:spLocks noGrp="1"/>
          </p:cNvSpPr>
          <p:nvPr>
            <p:ph idx="1"/>
          </p:nvPr>
        </p:nvSpPr>
        <p:spPr>
          <a:xfrm>
            <a:off x="0" y="1828800"/>
            <a:ext cx="9144000" cy="1447800"/>
          </a:xfrm>
        </p:spPr>
        <p:txBody>
          <a:bodyPr>
            <a:normAutofit/>
          </a:bodyPr>
          <a:lstStyle/>
          <a:p>
            <a:pPr marL="0" indent="0" algn="ctr">
              <a:buNone/>
            </a:pPr>
            <a:r>
              <a:rPr lang="en-US" b="1" dirty="0" smtClean="0"/>
              <a:t>NATURAL:  </a:t>
            </a:r>
            <a:r>
              <a:rPr lang="en-US" dirty="0" smtClean="0"/>
              <a:t>Temperature, Salinity </a:t>
            </a:r>
          </a:p>
          <a:p>
            <a:pPr marL="0" indent="0" algn="ctr">
              <a:buNone/>
            </a:pPr>
            <a:r>
              <a:rPr lang="en-US" dirty="0" smtClean="0"/>
              <a:t>vs.  </a:t>
            </a:r>
          </a:p>
          <a:p>
            <a:pPr marL="0" indent="0" algn="ctr">
              <a:buNone/>
            </a:pPr>
            <a:r>
              <a:rPr lang="en-US" b="1" dirty="0" smtClean="0"/>
              <a:t>HUMAN:</a:t>
            </a:r>
            <a:r>
              <a:rPr lang="en-US" dirty="0" smtClean="0"/>
              <a:t> Wastewater + Agriculture OR Salinity</a:t>
            </a:r>
          </a:p>
        </p:txBody>
      </p:sp>
      <p:graphicFrame>
        <p:nvGraphicFramePr>
          <p:cNvPr id="6" name="Diagram 5"/>
          <p:cNvGraphicFramePr/>
          <p:nvPr>
            <p:extLst>
              <p:ext uri="{D42A27DB-BD31-4B8C-83A1-F6EECF244321}">
                <p14:modId xmlns:p14="http://schemas.microsoft.com/office/powerpoint/2010/main" val="1670064241"/>
              </p:ext>
            </p:extLst>
          </p:nvPr>
        </p:nvGraphicFramePr>
        <p:xfrm>
          <a:off x="685800" y="2209800"/>
          <a:ext cx="14020800" cy="4191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06799009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1974" y="609600"/>
            <a:ext cx="4353826" cy="1537978"/>
          </a:xfrm>
        </p:spPr>
        <p:txBody>
          <a:bodyPr>
            <a:normAutofit fontScale="90000"/>
          </a:bodyPr>
          <a:lstStyle/>
          <a:p>
            <a:pPr algn="ctr"/>
            <a:r>
              <a:rPr lang="en-US" dirty="0" smtClean="0"/>
              <a:t>DATA COLLECTION + METHODS</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3962400"/>
            <a:ext cx="6838950" cy="2609850"/>
          </a:xfrm>
          <a:prstGeom prst="rect">
            <a:avLst/>
          </a:prstGeom>
        </p:spPr>
      </p:pic>
      <p:sp>
        <p:nvSpPr>
          <p:cNvPr id="5" name="TextBox 4"/>
          <p:cNvSpPr txBox="1"/>
          <p:nvPr/>
        </p:nvSpPr>
        <p:spPr>
          <a:xfrm>
            <a:off x="97631" y="3657600"/>
            <a:ext cx="2514600" cy="369332"/>
          </a:xfrm>
          <a:prstGeom prst="rect">
            <a:avLst/>
          </a:prstGeom>
          <a:noFill/>
        </p:spPr>
        <p:txBody>
          <a:bodyPr wrap="square" rtlCol="0">
            <a:spAutoFit/>
          </a:bodyPr>
          <a:lstStyle/>
          <a:p>
            <a:r>
              <a:rPr lang="en-US" b="1" dirty="0" smtClean="0"/>
              <a:t>Texas 303d list</a:t>
            </a:r>
            <a:endParaRPr lang="en-US" b="1" dirty="0"/>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5338" y="3636902"/>
            <a:ext cx="3700463" cy="3221098"/>
          </a:xfrm>
          <a:prstGeom prst="rect">
            <a:avLst/>
          </a:prstGeom>
          <a:ln>
            <a:solidFill>
              <a:schemeClr val="tx1"/>
            </a:solidFill>
          </a:ln>
        </p:spPr>
      </p:pic>
      <p:sp>
        <p:nvSpPr>
          <p:cNvPr id="7" name="TextBox 6"/>
          <p:cNvSpPr txBox="1"/>
          <p:nvPr/>
        </p:nvSpPr>
        <p:spPr>
          <a:xfrm>
            <a:off x="672413" y="3276600"/>
            <a:ext cx="2514600" cy="369332"/>
          </a:xfrm>
          <a:prstGeom prst="rect">
            <a:avLst/>
          </a:prstGeom>
          <a:noFill/>
        </p:spPr>
        <p:txBody>
          <a:bodyPr wrap="square" rtlCol="0">
            <a:spAutoFit/>
          </a:bodyPr>
          <a:lstStyle/>
          <a:p>
            <a:r>
              <a:rPr lang="en-US" b="1" dirty="0" smtClean="0"/>
              <a:t>TCEQ SWQM CWQM </a:t>
            </a:r>
            <a:endParaRPr lang="en-US" b="1" dirty="0"/>
          </a:p>
        </p:txBody>
      </p:sp>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79009" y="3312089"/>
            <a:ext cx="5873495" cy="2407170"/>
          </a:xfrm>
          <a:prstGeom prst="rect">
            <a:avLst/>
          </a:prstGeom>
        </p:spPr>
      </p:pic>
      <p:sp>
        <p:nvSpPr>
          <p:cNvPr id="10" name="TextBox 9"/>
          <p:cNvSpPr txBox="1"/>
          <p:nvPr/>
        </p:nvSpPr>
        <p:spPr>
          <a:xfrm>
            <a:off x="1371600" y="2971800"/>
            <a:ext cx="6695174" cy="369332"/>
          </a:xfrm>
          <a:prstGeom prst="rect">
            <a:avLst/>
          </a:prstGeom>
          <a:noFill/>
        </p:spPr>
        <p:txBody>
          <a:bodyPr wrap="square" rtlCol="0">
            <a:spAutoFit/>
          </a:bodyPr>
          <a:lstStyle/>
          <a:p>
            <a:r>
              <a:rPr lang="en-US" b="1" dirty="0" smtClean="0"/>
              <a:t>Hourly Surface Water Temp + DO</a:t>
            </a:r>
            <a:r>
              <a:rPr lang="en-US" b="1" dirty="0"/>
              <a:t> </a:t>
            </a:r>
            <a:r>
              <a:rPr lang="en-US" b="1" dirty="0" smtClean="0"/>
              <a:t>Concentration  in mg/L </a:t>
            </a:r>
            <a:endParaRPr lang="en-US" b="1" dirty="0"/>
          </a:p>
        </p:txBody>
      </p:sp>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00276" y="2993434"/>
            <a:ext cx="5267325" cy="1352550"/>
          </a:xfrm>
          <a:prstGeom prst="rect">
            <a:avLst/>
          </a:prstGeom>
        </p:spPr>
      </p:pic>
      <p:sp>
        <p:nvSpPr>
          <p:cNvPr id="13" name="TextBox 12"/>
          <p:cNvSpPr txBox="1"/>
          <p:nvPr/>
        </p:nvSpPr>
        <p:spPr>
          <a:xfrm>
            <a:off x="2111987" y="2743200"/>
            <a:ext cx="2980424" cy="369332"/>
          </a:xfrm>
          <a:prstGeom prst="rect">
            <a:avLst/>
          </a:prstGeom>
          <a:noFill/>
        </p:spPr>
        <p:txBody>
          <a:bodyPr wrap="square" rtlCol="0">
            <a:spAutoFit/>
          </a:bodyPr>
          <a:lstStyle/>
          <a:p>
            <a:r>
              <a:rPr lang="en-US" b="1" dirty="0" smtClean="0"/>
              <a:t>Gage Coordinates</a:t>
            </a:r>
            <a:endParaRPr lang="en-US" b="1" dirty="0"/>
          </a:p>
        </p:txBody>
      </p:sp>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17032" y="2695806"/>
            <a:ext cx="3718275" cy="3045821"/>
          </a:xfrm>
          <a:prstGeom prst="rect">
            <a:avLst/>
          </a:prstGeom>
        </p:spPr>
      </p:pic>
      <p:sp>
        <p:nvSpPr>
          <p:cNvPr id="15" name="TextBox 14"/>
          <p:cNvSpPr txBox="1"/>
          <p:nvPr/>
        </p:nvSpPr>
        <p:spPr>
          <a:xfrm>
            <a:off x="2819400" y="2438400"/>
            <a:ext cx="3657600" cy="369332"/>
          </a:xfrm>
          <a:prstGeom prst="rect">
            <a:avLst/>
          </a:prstGeom>
          <a:noFill/>
        </p:spPr>
        <p:txBody>
          <a:bodyPr wrap="square" rtlCol="0">
            <a:spAutoFit/>
          </a:bodyPr>
          <a:lstStyle/>
          <a:p>
            <a:r>
              <a:rPr lang="en-US" b="1" dirty="0" smtClean="0"/>
              <a:t>TCEQ Wastewater Outfalls</a:t>
            </a:r>
            <a:endParaRPr lang="en-US" b="1" dirty="0"/>
          </a:p>
        </p:txBody>
      </p:sp>
      <p:pic>
        <p:nvPicPr>
          <p:cNvPr id="14" name="Picture 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83807" y="2392583"/>
            <a:ext cx="4305850" cy="3326676"/>
          </a:xfrm>
          <a:prstGeom prst="rect">
            <a:avLst/>
          </a:prstGeom>
        </p:spPr>
      </p:pic>
      <p:sp>
        <p:nvSpPr>
          <p:cNvPr id="17" name="TextBox 16"/>
          <p:cNvSpPr txBox="1"/>
          <p:nvPr/>
        </p:nvSpPr>
        <p:spPr>
          <a:xfrm>
            <a:off x="3496576" y="2069068"/>
            <a:ext cx="3570974" cy="369332"/>
          </a:xfrm>
          <a:prstGeom prst="rect">
            <a:avLst/>
          </a:prstGeom>
          <a:noFill/>
        </p:spPr>
        <p:txBody>
          <a:bodyPr wrap="square" rtlCol="0">
            <a:spAutoFit/>
          </a:bodyPr>
          <a:lstStyle/>
          <a:p>
            <a:r>
              <a:rPr lang="en-US" b="1" dirty="0" smtClean="0"/>
              <a:t>SSURGO – Soil Water Storage</a:t>
            </a:r>
            <a:endParaRPr lang="en-US" b="1" dirty="0"/>
          </a:p>
        </p:txBody>
      </p:sp>
      <p:sp>
        <p:nvSpPr>
          <p:cNvPr id="18" name="TextBox 17"/>
          <p:cNvSpPr txBox="1"/>
          <p:nvPr/>
        </p:nvSpPr>
        <p:spPr>
          <a:xfrm>
            <a:off x="4057650" y="1558751"/>
            <a:ext cx="3570974" cy="646331"/>
          </a:xfrm>
          <a:prstGeom prst="rect">
            <a:avLst/>
          </a:prstGeom>
          <a:noFill/>
        </p:spPr>
        <p:txBody>
          <a:bodyPr wrap="square" rtlCol="0">
            <a:spAutoFit/>
          </a:bodyPr>
          <a:lstStyle/>
          <a:p>
            <a:r>
              <a:rPr lang="en-US" b="1" dirty="0" err="1" smtClean="0"/>
              <a:t>Subwatershed</a:t>
            </a:r>
            <a:r>
              <a:rPr lang="en-US" b="1" dirty="0" smtClean="0"/>
              <a:t> Delineation, NHDPlusv2 Mean Annual Flow</a:t>
            </a:r>
            <a:endParaRPr lang="en-US" b="1" dirty="0"/>
          </a:p>
        </p:txBody>
      </p:sp>
      <p:pic>
        <p:nvPicPr>
          <p:cNvPr id="20" name="Picture 1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083269" y="2149817"/>
            <a:ext cx="3773955" cy="3548932"/>
          </a:xfrm>
          <a:prstGeom prst="rect">
            <a:avLst/>
          </a:prstGeom>
        </p:spPr>
      </p:pic>
      <p:sp>
        <p:nvSpPr>
          <p:cNvPr id="22" name="TextBox 21"/>
          <p:cNvSpPr txBox="1"/>
          <p:nvPr/>
        </p:nvSpPr>
        <p:spPr>
          <a:xfrm>
            <a:off x="5115001" y="838200"/>
            <a:ext cx="4028999" cy="369332"/>
          </a:xfrm>
          <a:prstGeom prst="rect">
            <a:avLst/>
          </a:prstGeom>
          <a:noFill/>
        </p:spPr>
        <p:txBody>
          <a:bodyPr wrap="square" rtlCol="0">
            <a:spAutoFit/>
          </a:bodyPr>
          <a:lstStyle/>
          <a:p>
            <a:r>
              <a:rPr lang="en-US" b="1" dirty="0" smtClean="0"/>
              <a:t>[DO] vs. Temperature Change Video</a:t>
            </a:r>
            <a:endParaRPr lang="en-US" b="1" dirty="0"/>
          </a:p>
        </p:txBody>
      </p:sp>
      <p:sp>
        <p:nvSpPr>
          <p:cNvPr id="19" name="TextBox 18"/>
          <p:cNvSpPr txBox="1"/>
          <p:nvPr/>
        </p:nvSpPr>
        <p:spPr>
          <a:xfrm>
            <a:off x="4582426" y="1230868"/>
            <a:ext cx="3570974" cy="369332"/>
          </a:xfrm>
          <a:prstGeom prst="rect">
            <a:avLst/>
          </a:prstGeom>
          <a:noFill/>
        </p:spPr>
        <p:txBody>
          <a:bodyPr wrap="square" rtlCol="0">
            <a:spAutoFit/>
          </a:bodyPr>
          <a:lstStyle/>
          <a:p>
            <a:r>
              <a:rPr lang="en-US" b="1" dirty="0" err="1" smtClean="0"/>
              <a:t>USCroplands</a:t>
            </a:r>
            <a:r>
              <a:rPr lang="en-US" b="1" dirty="0" smtClean="0"/>
              <a:t> – Land Use</a:t>
            </a:r>
            <a:endParaRPr lang="en-US" b="1" dirty="0"/>
          </a:p>
        </p:txBody>
      </p:sp>
      <p:pic>
        <p:nvPicPr>
          <p:cNvPr id="3" name="Picture 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648200" y="1588532"/>
            <a:ext cx="3733800" cy="3505200"/>
          </a:xfrm>
          <a:prstGeom prst="rect">
            <a:avLst/>
          </a:prstGeom>
        </p:spPr>
      </p:pic>
      <p:pic>
        <p:nvPicPr>
          <p:cNvPr id="21" name="Picture 20"/>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178212" y="1179509"/>
            <a:ext cx="3965788" cy="3067874"/>
          </a:xfrm>
          <a:prstGeom prst="rect">
            <a:avLst/>
          </a:prstGeom>
        </p:spPr>
      </p:pic>
    </p:spTree>
    <p:extLst>
      <p:ext uri="{BB962C8B-B14F-4D97-AF65-F5344CB8AC3E}">
        <p14:creationId xmlns:p14="http://schemas.microsoft.com/office/powerpoint/2010/main" val="2344869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1" nodeType="clickEffect">
                                  <p:stCondLst>
                                    <p:cond delay="0"/>
                                  </p:stCondLst>
                                  <p:childTnLst>
                                    <p:set>
                                      <p:cBhvr>
                                        <p:cTn id="36" dur="1" fill="hold">
                                          <p:stCondLst>
                                            <p:cond delay="0"/>
                                          </p:stCondLst>
                                        </p:cTn>
                                        <p:tgtEl>
                                          <p:spTgt spid="18"/>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9"/>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2"/>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P spid="13" grpId="0"/>
      <p:bldP spid="15" grpId="0"/>
      <p:bldP spid="17" grpId="0"/>
      <p:bldP spid="18" grpId="1"/>
      <p:bldP spid="22" grpId="0"/>
      <p:bldP spid="1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7" name="Content Placeholder 6"/>
          <p:cNvSpPr>
            <a:spLocks noGrp="1"/>
          </p:cNvSpPr>
          <p:nvPr>
            <p:ph idx="1"/>
          </p:nvPr>
        </p:nvSpPr>
        <p:spPr/>
        <p:txBody>
          <a:bodyPr/>
          <a:lstStyle/>
          <a:p>
            <a:endParaRPr lang="en-US"/>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180497"/>
            <a:ext cx="7044578" cy="6525104"/>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36975202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LeonCreek.avi">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762000" y="4191000"/>
            <a:ext cx="3276600" cy="2548904"/>
          </a:xfrm>
        </p:spPr>
      </p:pic>
      <p:graphicFrame>
        <p:nvGraphicFramePr>
          <p:cNvPr id="5" name="Chart 4"/>
          <p:cNvGraphicFramePr>
            <a:graphicFrameLocks/>
          </p:cNvGraphicFramePr>
          <p:nvPr>
            <p:extLst>
              <p:ext uri="{D42A27DB-BD31-4B8C-83A1-F6EECF244321}">
                <p14:modId xmlns:p14="http://schemas.microsoft.com/office/powerpoint/2010/main" val="1523949207"/>
              </p:ext>
            </p:extLst>
          </p:nvPr>
        </p:nvGraphicFramePr>
        <p:xfrm>
          <a:off x="361950" y="738187"/>
          <a:ext cx="8763000" cy="3771900"/>
        </p:xfrm>
        <a:graphic>
          <a:graphicData uri="http://schemas.openxmlformats.org/drawingml/2006/chart">
            <c:chart xmlns:c="http://schemas.openxmlformats.org/drawingml/2006/chart" xmlns:r="http://schemas.openxmlformats.org/officeDocument/2006/relationships" r:id="rId6"/>
          </a:graphicData>
        </a:graphic>
      </p:graphicFrame>
      <p:pic>
        <p:nvPicPr>
          <p:cNvPr id="4098"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43401" y="4191000"/>
            <a:ext cx="1647825" cy="2362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248400" y="4510089"/>
            <a:ext cx="1809750" cy="1724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762000" y="6153090"/>
            <a:ext cx="2743200" cy="400110"/>
          </a:xfrm>
          <a:prstGeom prst="rect">
            <a:avLst/>
          </a:prstGeom>
          <a:noFill/>
        </p:spPr>
        <p:txBody>
          <a:bodyPr wrap="square" rtlCol="0">
            <a:spAutoFit/>
          </a:bodyPr>
          <a:lstStyle/>
          <a:p>
            <a:r>
              <a:rPr lang="en-US" sz="2000" dirty="0" smtClean="0"/>
              <a:t>1/12/2006 – 1/2/2007</a:t>
            </a:r>
          </a:p>
        </p:txBody>
      </p:sp>
    </p:spTree>
    <p:extLst>
      <p:ext uri="{BB962C8B-B14F-4D97-AF65-F5344CB8AC3E}">
        <p14:creationId xmlns:p14="http://schemas.microsoft.com/office/powerpoint/2010/main" val="186414994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p:cNvGraphicFramePr>
            <a:graphicFrameLocks/>
          </p:cNvGraphicFramePr>
          <p:nvPr>
            <p:extLst>
              <p:ext uri="{D42A27DB-BD31-4B8C-83A1-F6EECF244321}">
                <p14:modId xmlns:p14="http://schemas.microsoft.com/office/powerpoint/2010/main" val="3448304888"/>
              </p:ext>
            </p:extLst>
          </p:nvPr>
        </p:nvGraphicFramePr>
        <p:xfrm>
          <a:off x="152400" y="685800"/>
          <a:ext cx="8763000" cy="3771900"/>
        </p:xfrm>
        <a:graphic>
          <a:graphicData uri="http://schemas.openxmlformats.org/drawingml/2006/chart">
            <c:chart xmlns:c="http://schemas.openxmlformats.org/drawingml/2006/chart" xmlns:r="http://schemas.openxmlformats.org/officeDocument/2006/relationships" r:id="rId5"/>
          </a:graphicData>
        </a:graphic>
      </p:graphicFrame>
      <p:pic>
        <p:nvPicPr>
          <p:cNvPr id="8" name="PineIslandVid.avi">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6"/>
          <a:stretch>
            <a:fillRect/>
          </a:stretch>
        </p:blipFill>
        <p:spPr>
          <a:xfrm>
            <a:off x="762000" y="4114800"/>
            <a:ext cx="3279775" cy="2550936"/>
          </a:xfrm>
        </p:spPr>
      </p:pic>
      <p:pic>
        <p:nvPicPr>
          <p:cNvPr id="3076"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33800" y="4191001"/>
            <a:ext cx="1371600" cy="25283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7"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195456" y="4551887"/>
            <a:ext cx="1357745" cy="21674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8" name="Picture 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010400" y="4551887"/>
            <a:ext cx="1819275" cy="1714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p:cNvSpPr txBox="1"/>
          <p:nvPr/>
        </p:nvSpPr>
        <p:spPr>
          <a:xfrm>
            <a:off x="1371600" y="6266387"/>
            <a:ext cx="2362200" cy="369332"/>
          </a:xfrm>
          <a:prstGeom prst="rect">
            <a:avLst/>
          </a:prstGeom>
          <a:noFill/>
        </p:spPr>
        <p:txBody>
          <a:bodyPr wrap="square" rtlCol="0">
            <a:spAutoFit/>
          </a:bodyPr>
          <a:lstStyle/>
          <a:p>
            <a:r>
              <a:rPr lang="en-US" dirty="0" smtClean="0"/>
              <a:t>4/16/2013 – 8/14/2013</a:t>
            </a:r>
            <a:endParaRPr lang="en-US" dirty="0"/>
          </a:p>
        </p:txBody>
      </p:sp>
      <p:sp>
        <p:nvSpPr>
          <p:cNvPr id="10" name="TextBox 9"/>
          <p:cNvSpPr txBox="1"/>
          <p:nvPr/>
        </p:nvSpPr>
        <p:spPr>
          <a:xfrm>
            <a:off x="3983182" y="2221468"/>
            <a:ext cx="2590800" cy="369332"/>
          </a:xfrm>
          <a:prstGeom prst="rect">
            <a:avLst/>
          </a:prstGeom>
          <a:noFill/>
        </p:spPr>
        <p:txBody>
          <a:bodyPr wrap="square" rtlCol="0">
            <a:spAutoFit/>
          </a:bodyPr>
          <a:lstStyle/>
          <a:p>
            <a:r>
              <a:rPr lang="en-US" dirty="0" smtClean="0"/>
              <a:t>40% = Depressed [DO]</a:t>
            </a:r>
            <a:endParaRPr lang="en-US" dirty="0"/>
          </a:p>
        </p:txBody>
      </p:sp>
      <p:pic>
        <p:nvPicPr>
          <p:cNvPr id="11" name="Picture 10"/>
          <p:cNvPicPr/>
          <p:nvPr/>
        </p:nvPicPr>
        <p:blipFill>
          <a:blip r:embed="rId10">
            <a:extLst>
              <a:ext uri="{28A0092B-C50C-407E-A947-70E740481C1C}">
                <a14:useLocalDpi xmlns:a14="http://schemas.microsoft.com/office/drawing/2010/main" val="0"/>
              </a:ext>
            </a:extLst>
          </a:blip>
          <a:stretch>
            <a:fillRect/>
          </a:stretch>
        </p:blipFill>
        <p:spPr>
          <a:xfrm>
            <a:off x="-340519" y="4133851"/>
            <a:ext cx="8072437" cy="2421890"/>
          </a:xfrm>
          <a:prstGeom prst="rect">
            <a:avLst/>
          </a:prstGeom>
        </p:spPr>
      </p:pic>
    </p:spTree>
    <p:extLst>
      <p:ext uri="{BB962C8B-B14F-4D97-AF65-F5344CB8AC3E}">
        <p14:creationId xmlns:p14="http://schemas.microsoft.com/office/powerpoint/2010/main" val="3101514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8"/>
                                        </p:tgtEl>
                                        <p:attrNameLst>
                                          <p:attrName>style.visibility</p:attrName>
                                        </p:attrNameLst>
                                      </p:cBhvr>
                                      <p:to>
                                        <p:strVal val="hidden"/>
                                      </p:to>
                                    </p:set>
                                    <p:cmd type="call" cmd="stop">
                                      <p:cBhvr>
                                        <p:cTn id="7" dur="1">
                                          <p:stCondLst>
                                            <p:cond delay="0"/>
                                          </p:stCondLst>
                                        </p:cTn>
                                        <p:tgtEl>
                                          <p:spTgt spid="8"/>
                                        </p:tgtEl>
                                      </p:cBhvr>
                                    </p:cmd>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hidden"/>
                                      </p:to>
                                    </p:set>
                                  </p:childTnLst>
                                </p:cTn>
                              </p:par>
                              <p:par>
                                <p:cTn id="12" presetID="1" presetClass="exit" presetSubtype="0" fill="hold" nodeType="withEffect">
                                  <p:stCondLst>
                                    <p:cond delay="0"/>
                                  </p:stCondLst>
                                  <p:childTnLst>
                                    <p:set>
                                      <p:cBhvr>
                                        <p:cTn id="13" dur="1" fill="hold">
                                          <p:stCondLst>
                                            <p:cond delay="0"/>
                                          </p:stCondLst>
                                        </p:cTn>
                                        <p:tgtEl>
                                          <p:spTgt spid="3078"/>
                                        </p:tgtEl>
                                        <p:attrNameLst>
                                          <p:attrName>style.visibility</p:attrName>
                                        </p:attrNameLst>
                                      </p:cBhvr>
                                      <p:to>
                                        <p:strVal val="hidden"/>
                                      </p:to>
                                    </p:set>
                                  </p:childTnLst>
                                </p:cTn>
                              </p:par>
                              <p:par>
                                <p:cTn id="14" presetID="1" presetClass="exit" presetSubtype="0" fill="hold" nodeType="withEffect">
                                  <p:stCondLst>
                                    <p:cond delay="0"/>
                                  </p:stCondLst>
                                  <p:childTnLst>
                                    <p:set>
                                      <p:cBhvr>
                                        <p:cTn id="15" dur="1" fill="hold">
                                          <p:stCondLst>
                                            <p:cond delay="0"/>
                                          </p:stCondLst>
                                        </p:cTn>
                                        <p:tgtEl>
                                          <p:spTgt spid="3077"/>
                                        </p:tgtEl>
                                        <p:attrNameLst>
                                          <p:attrName>style.visibility</p:attrName>
                                        </p:attrNameLst>
                                      </p:cBhvr>
                                      <p:to>
                                        <p:strVal val="hidden"/>
                                      </p:to>
                                    </p:set>
                                  </p:childTnLst>
                                </p:cTn>
                              </p:par>
                              <p:par>
                                <p:cTn id="16" presetID="1" presetClass="exit" presetSubtype="0" fill="hold" nodeType="withEffect">
                                  <p:stCondLst>
                                    <p:cond delay="0"/>
                                  </p:stCondLst>
                                  <p:childTnLst>
                                    <p:set>
                                      <p:cBhvr>
                                        <p:cTn id="17" dur="1" fill="hold">
                                          <p:stCondLst>
                                            <p:cond delay="0"/>
                                          </p:stCondLst>
                                        </p:cTn>
                                        <p:tgtEl>
                                          <p:spTgt spid="3076"/>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2" fill="hold" display="0">
                  <p:stCondLst>
                    <p:cond delay="indefinite"/>
                  </p:stCondLst>
                </p:cTn>
                <p:tgtEl>
                  <p:spTgt spid="8"/>
                </p:tgtEl>
              </p:cMediaNode>
            </p:video>
          </p:childTnLst>
        </p:cTn>
      </p:par>
    </p:tnLst>
    <p:bldLst>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04088"/>
            <a:ext cx="9144000" cy="896112"/>
          </a:xfrm>
        </p:spPr>
        <p:txBody>
          <a:bodyPr>
            <a:normAutofit/>
          </a:bodyPr>
          <a:lstStyle/>
          <a:p>
            <a:r>
              <a:rPr lang="en-US" sz="4000" dirty="0" smtClean="0"/>
              <a:t>Population Density and Wastewater Outfalls</a:t>
            </a:r>
            <a:endParaRPr lang="en-US" sz="4000"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6200" y="2057399"/>
            <a:ext cx="4495800" cy="4206867"/>
          </a:xfr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38858" y="2057400"/>
            <a:ext cx="4528942" cy="4238625"/>
          </a:xfrm>
          <a:prstGeom prst="rect">
            <a:avLst/>
          </a:prstGeom>
        </p:spPr>
      </p:pic>
    </p:spTree>
    <p:extLst>
      <p:ext uri="{BB962C8B-B14F-4D97-AF65-F5344CB8AC3E}">
        <p14:creationId xmlns:p14="http://schemas.microsoft.com/office/powerpoint/2010/main" val="64075240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SSURGO - Soil Water Moisture</a:t>
            </a:r>
            <a:endParaRPr lang="en-US" dirty="0"/>
          </a:p>
        </p:txBody>
      </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6200" y="1905000"/>
            <a:ext cx="4467444" cy="4202503"/>
          </a:xfrm>
        </p:spPr>
      </p:pic>
      <p:pic>
        <p:nvPicPr>
          <p:cNvPr id="4" name="Content Placeholder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10100" y="1904559"/>
            <a:ext cx="4457700" cy="4191441"/>
          </a:xfrm>
          <a:prstGeom prst="rect">
            <a:avLst/>
          </a:prstGeom>
        </p:spPr>
      </p:pic>
      <p:pic>
        <p:nvPicPr>
          <p:cNvPr id="5" name="Content Placeholder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200" y="1904559"/>
            <a:ext cx="4452103" cy="4191441"/>
          </a:xfrm>
          <a:prstGeom prst="rect">
            <a:avLst/>
          </a:prstGeom>
        </p:spPr>
      </p:pic>
    </p:spTree>
    <p:extLst>
      <p:ext uri="{BB962C8B-B14F-4D97-AF65-F5344CB8AC3E}">
        <p14:creationId xmlns:p14="http://schemas.microsoft.com/office/powerpoint/2010/main" val="1931874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Theme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Theme1</Template>
  <TotalTime>4183</TotalTime>
  <Words>595</Words>
  <Application>Microsoft Office PowerPoint</Application>
  <PresentationFormat>On-screen Show (4:3)</PresentationFormat>
  <Paragraphs>78</Paragraphs>
  <Slides>12</Slides>
  <Notes>12</Notes>
  <HiddenSlides>0</HiddenSlides>
  <MMClips>2</MMClips>
  <ScaleCrop>false</ScaleCrop>
  <HeadingPairs>
    <vt:vector size="4" baseType="variant">
      <vt:variant>
        <vt:lpstr>Theme</vt:lpstr>
      </vt:variant>
      <vt:variant>
        <vt:i4>2</vt:i4>
      </vt:variant>
      <vt:variant>
        <vt:lpstr>Slide Titles</vt:lpstr>
      </vt:variant>
      <vt:variant>
        <vt:i4>12</vt:i4>
      </vt:variant>
    </vt:vector>
  </HeadingPairs>
  <TitlesOfParts>
    <vt:vector size="14" baseType="lpstr">
      <vt:lpstr>Flow</vt:lpstr>
      <vt:lpstr>Theme1</vt:lpstr>
      <vt:lpstr>PowerPoint Presentation</vt:lpstr>
      <vt:lpstr>DEPRESSED [DO] LEVELS</vt:lpstr>
      <vt:lpstr>COMPLEX CAUSES</vt:lpstr>
      <vt:lpstr>DATA COLLECTION + METHODS</vt:lpstr>
      <vt:lpstr>PowerPoint Presentation</vt:lpstr>
      <vt:lpstr>PowerPoint Presentation</vt:lpstr>
      <vt:lpstr>PowerPoint Presentation</vt:lpstr>
      <vt:lpstr>Population Density and Wastewater Outfalls</vt:lpstr>
      <vt:lpstr>SSURGO - Soil Water Moisture</vt:lpstr>
      <vt:lpstr>L A N D   U S E</vt:lpstr>
      <vt:lpstr>Future Work</vt:lpstr>
      <vt:lpstr>Acknowledgements</vt:lpstr>
    </vt:vector>
  </TitlesOfParts>
  <Company>Hewlett-Packard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Jen</dc:creator>
  <cp:lastModifiedBy>Jen</cp:lastModifiedBy>
  <cp:revision>67</cp:revision>
  <dcterms:created xsi:type="dcterms:W3CDTF">2013-11-10T17:59:50Z</dcterms:created>
  <dcterms:modified xsi:type="dcterms:W3CDTF">2013-11-26T13:39:10Z</dcterms:modified>
</cp:coreProperties>
</file>