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1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B28-4B10-440B-853D-8F050384369A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FA60-46F9-4EE7-A142-FF8230821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0211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B28-4B10-440B-853D-8F050384369A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FA60-46F9-4EE7-A142-FF8230821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4128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B28-4B10-440B-853D-8F050384369A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FA60-46F9-4EE7-A142-FF8230821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503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B28-4B10-440B-853D-8F050384369A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FA60-46F9-4EE7-A142-FF8230821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9642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B28-4B10-440B-853D-8F050384369A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FA60-46F9-4EE7-A142-FF8230821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1466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B28-4B10-440B-853D-8F050384369A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FA60-46F9-4EE7-A142-FF8230821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2424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B28-4B10-440B-853D-8F050384369A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FA60-46F9-4EE7-A142-FF8230821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0935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B28-4B10-440B-853D-8F050384369A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FA60-46F9-4EE7-A142-FF8230821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07656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B28-4B10-440B-853D-8F050384369A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FA60-46F9-4EE7-A142-FF8230821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5394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B28-4B10-440B-853D-8F050384369A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FA60-46F9-4EE7-A142-FF8230821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1724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B28-4B10-440B-853D-8F050384369A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FA60-46F9-4EE7-A142-FF8230821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5758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2EB28-4B10-440B-853D-8F050384369A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3FA60-46F9-4EE7-A142-FF82308211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8718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ane.ATLANTAREGION\Pictures\wired-cover-smal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81000"/>
            <a:ext cx="4495800" cy="6141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06266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400" y="-1"/>
            <a:ext cx="6857999" cy="6828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961741" y="5257800"/>
            <a:ext cx="210506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Source: </a:t>
            </a:r>
            <a:r>
              <a:rPr lang="en-US" sz="1100" i="1" dirty="0" smtClean="0"/>
              <a:t>Disruptive Technologies:</a:t>
            </a:r>
          </a:p>
          <a:p>
            <a:r>
              <a:rPr lang="en-US" sz="1100" i="1" dirty="0" smtClean="0"/>
              <a:t>Advances that will transform life,</a:t>
            </a:r>
          </a:p>
          <a:p>
            <a:r>
              <a:rPr lang="en-US" sz="1100" i="1" dirty="0" smtClean="0"/>
              <a:t>Business, and the global economy</a:t>
            </a:r>
            <a:endParaRPr lang="en-US" sz="1100" dirty="0" smtClean="0"/>
          </a:p>
          <a:p>
            <a:endParaRPr lang="en-US" sz="1100" dirty="0"/>
          </a:p>
          <a:p>
            <a:r>
              <a:rPr lang="en-US" sz="1100" dirty="0" smtClean="0"/>
              <a:t>McKinsey Global Institute</a:t>
            </a:r>
          </a:p>
          <a:p>
            <a:r>
              <a:rPr lang="en-US" sz="1100" dirty="0" smtClean="0"/>
              <a:t>May 2013</a:t>
            </a:r>
          </a:p>
          <a:p>
            <a:endParaRPr lang="en-US" sz="1100" dirty="0" smtClean="0"/>
          </a:p>
          <a:p>
            <a:endParaRPr lang="en-US" sz="1100" dirty="0"/>
          </a:p>
        </p:txBody>
      </p:sp>
      <p:sp>
        <p:nvSpPr>
          <p:cNvPr id="5" name="Oval 4"/>
          <p:cNvSpPr/>
          <p:nvPr/>
        </p:nvSpPr>
        <p:spPr>
          <a:xfrm>
            <a:off x="1524000" y="3276600"/>
            <a:ext cx="3810000" cy="533400"/>
          </a:xfrm>
          <a:prstGeom prst="ellipse">
            <a:avLst/>
          </a:prstGeom>
          <a:noFill/>
          <a:ln>
            <a:solidFill>
              <a:srgbClr val="C00000">
                <a:alpha val="6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-76200"/>
            <a:ext cx="75055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McKinsey:  Autonomous Cars One of 12 Major Technology Disruptors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xmlns="" val="20491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32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ARC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Hayse</dc:creator>
  <cp:lastModifiedBy>weyantlj</cp:lastModifiedBy>
  <cp:revision>8</cp:revision>
  <cp:lastPrinted>2013-12-18T13:46:49Z</cp:lastPrinted>
  <dcterms:created xsi:type="dcterms:W3CDTF">2013-12-18T13:30:22Z</dcterms:created>
  <dcterms:modified xsi:type="dcterms:W3CDTF">2014-03-20T19:37:01Z</dcterms:modified>
</cp:coreProperties>
</file>