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5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3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6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3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4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6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5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1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4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147E-2BD0-4FBF-8551-71E9FDA8630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1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Problem: Solve for Size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543050"/>
            <a:ext cx="7286625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7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Problem: Solve for Headwater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43025"/>
            <a:ext cx="741045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7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Problem: Solve for Discharge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34" y="1333500"/>
            <a:ext cx="7477125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18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Example Problem: Solve for Size</vt:lpstr>
      <vt:lpstr>Example Problem: Solve for Headwater</vt:lpstr>
      <vt:lpstr>Example Problem: Solve for Discharge</vt:lpstr>
    </vt:vector>
  </TitlesOfParts>
  <Company>Cockrell School of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Problem</dc:title>
  <dc:creator>Maidment, David R</dc:creator>
  <cp:lastModifiedBy>Maidment, David R</cp:lastModifiedBy>
  <cp:revision>2</cp:revision>
  <dcterms:created xsi:type="dcterms:W3CDTF">2015-02-19T17:11:09Z</dcterms:created>
  <dcterms:modified xsi:type="dcterms:W3CDTF">2015-02-19T17:55:29Z</dcterms:modified>
</cp:coreProperties>
</file>