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CDEC-9592-4C42-A67A-FF972CC287D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C78F-ED44-49CF-8FD4-22B3A5D82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CDEC-9592-4C42-A67A-FF972CC287D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C78F-ED44-49CF-8FD4-22B3A5D82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0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CDEC-9592-4C42-A67A-FF972CC287D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C78F-ED44-49CF-8FD4-22B3A5D82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2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CDEC-9592-4C42-A67A-FF972CC287D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C78F-ED44-49CF-8FD4-22B3A5D82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4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CDEC-9592-4C42-A67A-FF972CC287D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C78F-ED44-49CF-8FD4-22B3A5D82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CDEC-9592-4C42-A67A-FF972CC287D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C78F-ED44-49CF-8FD4-22B3A5D82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3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CDEC-9592-4C42-A67A-FF972CC287D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C78F-ED44-49CF-8FD4-22B3A5D82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4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CDEC-9592-4C42-A67A-FF972CC287D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C78F-ED44-49CF-8FD4-22B3A5D82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0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CDEC-9592-4C42-A67A-FF972CC287D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C78F-ED44-49CF-8FD4-22B3A5D82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1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CDEC-9592-4C42-A67A-FF972CC287D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C78F-ED44-49CF-8FD4-22B3A5D82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3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CDEC-9592-4C42-A67A-FF972CC287D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C78F-ED44-49CF-8FD4-22B3A5D82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8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0CDEC-9592-4C42-A67A-FF972CC287D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0C78F-ED44-49CF-8FD4-22B3A5D82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 March Storm, </a:t>
            </a:r>
            <a:br>
              <a:rPr lang="en-US" dirty="0" smtClean="0"/>
            </a:br>
            <a:r>
              <a:rPr lang="en-US" dirty="0" smtClean="0"/>
              <a:t>24-hr </a:t>
            </a:r>
            <a:r>
              <a:rPr lang="en-US" dirty="0" err="1" smtClean="0"/>
              <a:t>Precip</a:t>
            </a:r>
            <a:r>
              <a:rPr lang="en-US" dirty="0" smtClean="0"/>
              <a:t> at 1:40AM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153400" cy="4615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65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 March Storm,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24-hour </a:t>
            </a:r>
            <a:r>
              <a:rPr lang="en-US" dirty="0" err="1" smtClean="0"/>
              <a:t>Precip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 smtClean="0"/>
              <a:t>5:30AM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2356"/>
            <a:ext cx="8213667" cy="4552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7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1-hour </a:t>
            </a:r>
            <a:r>
              <a:rPr lang="en-US" dirty="0" err="1" smtClean="0"/>
              <a:t>Precip</a:t>
            </a:r>
            <a:r>
              <a:rPr lang="en-US" dirty="0" smtClean="0"/>
              <a:t> at 5:30AM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11702"/>
            <a:ext cx="8134350" cy="488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7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3-hr </a:t>
            </a:r>
            <a:r>
              <a:rPr lang="en-US" dirty="0" err="1" smtClean="0"/>
              <a:t>Precip</a:t>
            </a:r>
            <a:r>
              <a:rPr lang="en-US" dirty="0" smtClean="0"/>
              <a:t>, 5:30AM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69254"/>
            <a:ext cx="7981950" cy="4360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78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March Storm, Flow at 5:30AM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210550" cy="4908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84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3-hour stage change, 5:30AM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03400"/>
            <a:ext cx="8753475" cy="4543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615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28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20 March Storm,  24-hr Precip at 1:40AM</vt:lpstr>
      <vt:lpstr>20 March Storm,  24-hour Precip at 5:30AM</vt:lpstr>
      <vt:lpstr>1-hour Precip at 5:30AM</vt:lpstr>
      <vt:lpstr>3-hr Precip, 5:30AM</vt:lpstr>
      <vt:lpstr>20 March Storm, Flow at 5:30AM</vt:lpstr>
      <vt:lpstr>3-hour stage change, 5:30AM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March Storm, 1:40AM</dc:title>
  <dc:creator>Maidment</dc:creator>
  <cp:lastModifiedBy>Maidment</cp:lastModifiedBy>
  <cp:revision>4</cp:revision>
  <dcterms:created xsi:type="dcterms:W3CDTF">2012-03-20T06:39:47Z</dcterms:created>
  <dcterms:modified xsi:type="dcterms:W3CDTF">2012-03-20T11:17:13Z</dcterms:modified>
</cp:coreProperties>
</file>